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347" r:id="rId2"/>
    <p:sldId id="349" r:id="rId3"/>
    <p:sldId id="318" r:id="rId4"/>
    <p:sldId id="322" r:id="rId5"/>
    <p:sldId id="303" r:id="rId6"/>
    <p:sldId id="309" r:id="rId7"/>
    <p:sldId id="257" r:id="rId8"/>
    <p:sldId id="287" r:id="rId9"/>
    <p:sldId id="335" r:id="rId10"/>
    <p:sldId id="336" r:id="rId11"/>
    <p:sldId id="369" r:id="rId12"/>
    <p:sldId id="337" r:id="rId13"/>
    <p:sldId id="346" r:id="rId14"/>
    <p:sldId id="316" r:id="rId15"/>
    <p:sldId id="338" r:id="rId16"/>
    <p:sldId id="339" r:id="rId17"/>
    <p:sldId id="317" r:id="rId18"/>
    <p:sldId id="319" r:id="rId19"/>
    <p:sldId id="333" r:id="rId20"/>
    <p:sldId id="334" r:id="rId21"/>
    <p:sldId id="332" r:id="rId22"/>
    <p:sldId id="340" r:id="rId23"/>
    <p:sldId id="341" r:id="rId24"/>
    <p:sldId id="342" r:id="rId25"/>
    <p:sldId id="343" r:id="rId26"/>
    <p:sldId id="344" r:id="rId27"/>
    <p:sldId id="350" r:id="rId28"/>
    <p:sldId id="351" r:id="rId29"/>
    <p:sldId id="345" r:id="rId30"/>
    <p:sldId id="348" r:id="rId31"/>
    <p:sldId id="352" r:id="rId32"/>
    <p:sldId id="353" r:id="rId33"/>
    <p:sldId id="354" r:id="rId34"/>
    <p:sldId id="356" r:id="rId35"/>
    <p:sldId id="355" r:id="rId36"/>
    <p:sldId id="357" r:id="rId37"/>
    <p:sldId id="358" r:id="rId38"/>
    <p:sldId id="359" r:id="rId39"/>
    <p:sldId id="363" r:id="rId40"/>
    <p:sldId id="361" r:id="rId41"/>
    <p:sldId id="362" r:id="rId42"/>
    <p:sldId id="360" r:id="rId43"/>
    <p:sldId id="364" r:id="rId44"/>
    <p:sldId id="365" r:id="rId45"/>
    <p:sldId id="366" r:id="rId46"/>
    <p:sldId id="367" r:id="rId47"/>
    <p:sldId id="368" r:id="rId48"/>
    <p:sldId id="370" r:id="rId4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395"/>
    <a:srgbClr val="FF00FF"/>
    <a:srgbClr val="3BFF00"/>
    <a:srgbClr val="00FFFF"/>
    <a:srgbClr val="00CFFF"/>
    <a:srgbClr val="FFFFF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6095"/>
    <p:restoredTop sz="96405"/>
  </p:normalViewPr>
  <p:slideViewPr>
    <p:cSldViewPr snapToGrid="0">
      <p:cViewPr varScale="1">
        <p:scale>
          <a:sx n="152" d="100"/>
          <a:sy n="152" d="100"/>
        </p:scale>
        <p:origin x="53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9F878-B5F0-3DCF-6915-21525FEC03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6EA01E-3688-AAE2-9762-FF32FAB546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AD9305-8EFA-D213-0E2E-78F1D66717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0F023-8C81-4745-BD14-3C9DE1712BD5}" type="datetimeFigureOut">
              <a:rPr lang="en-US" smtClean="0"/>
              <a:t>2/21/23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599947-D7A7-BE94-15CC-980FC2F6C9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D08CDE-6ECF-2393-BDC8-38FE9EB7C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24A90-E4FE-FB4E-92FA-940BEC766E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9359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E77950-427F-2334-321C-D7B5B810FD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7ECE264-B453-90E1-1629-E5F6E2A435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468249-E382-3325-B46A-D5A57D167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0F023-8C81-4745-BD14-3C9DE1712BD5}" type="datetimeFigureOut">
              <a:rPr lang="en-US" smtClean="0"/>
              <a:t>2/21/23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7DF580-B71D-B307-9199-A5951D1A16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4DF79C-9F14-2FC9-9BE4-47AD7686C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24A90-E4FE-FB4E-92FA-940BEC766E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9616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BCC110-7BAE-9DA0-4910-C3047AECC7A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7161638-E60E-BF4A-BA2C-F41976E3A1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ADD302-194E-8FEA-3F24-E895D4275A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0F023-8C81-4745-BD14-3C9DE1712BD5}" type="datetimeFigureOut">
              <a:rPr lang="en-US" smtClean="0"/>
              <a:t>2/21/23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12B33F-1FCF-BB76-8DEF-72CB2AD56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1EDF3B-2B66-1789-D9B2-A27DD1370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24A90-E4FE-FB4E-92FA-940BEC766E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0586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DEFE4D-77FA-F5CA-ECD3-B578546ED0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CF9047-A898-8066-BFB0-C199C9FC84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26CE29-00C3-B992-1BFA-82F05AEDF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0F023-8C81-4745-BD14-3C9DE1712BD5}" type="datetimeFigureOut">
              <a:rPr lang="en-US" smtClean="0"/>
              <a:t>2/21/23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678307-F30C-D5F0-98A9-3D7C27F149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AD35F6-A9F7-121F-61BB-79F121751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24A90-E4FE-FB4E-92FA-940BEC766E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0496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1311A8-5689-3163-B488-B93EAB4CF0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1E33F9-0D00-6447-BF66-6C4B0C4167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7F3B9E-6514-2684-F080-A976D4D0D4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0F023-8C81-4745-BD14-3C9DE1712BD5}" type="datetimeFigureOut">
              <a:rPr lang="en-US" smtClean="0"/>
              <a:t>2/21/23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14781E-1493-1F80-3FDC-E632E38E5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F52350-2E4D-3501-88BE-ABC7629937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24A90-E4FE-FB4E-92FA-940BEC766E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6927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D0A9B6-4EEE-0EAC-F94A-F9C598D7B3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44B60E-5B94-13E2-7E81-DFE2115440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F6ADD2-2167-01FF-2FEE-952BCC4C69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D40A33-B394-1F81-03C0-6BC93BF390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0F023-8C81-4745-BD14-3C9DE1712BD5}" type="datetimeFigureOut">
              <a:rPr lang="en-US" smtClean="0"/>
              <a:t>2/21/23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A7B97E-0CD7-0CCA-49F8-92CC5C368B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225182-54CF-0E3C-8A63-A525CAB5FE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24A90-E4FE-FB4E-92FA-940BEC766E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9513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6CAF96-2180-CE80-9115-69545D0A4B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D2DD0B-5AD2-B348-6E2D-6156D28085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CF6FCA-FD06-441C-B216-C7DB58A8BE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BA4463-5D2C-417F-B48D-4F54A3BF33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EF01DEA-AD11-C849-83D3-178249CCCBE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4D2320B-22AE-E32D-4FF4-D68CA1766F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0F023-8C81-4745-BD14-3C9DE1712BD5}" type="datetimeFigureOut">
              <a:rPr lang="en-US" smtClean="0"/>
              <a:t>2/21/23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B07402F-6DE5-588C-30A6-6D3D33B17A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E4E1D12-1E55-5B5F-44A8-04F2D9453E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24A90-E4FE-FB4E-92FA-940BEC766E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2707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563AE1-157E-2F00-6E39-4F62C793B9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ADB6450-3602-7782-508D-2D953539A6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0F023-8C81-4745-BD14-3C9DE1712BD5}" type="datetimeFigureOut">
              <a:rPr lang="en-US" smtClean="0"/>
              <a:t>2/21/23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F25E38-C2EF-2863-E585-E9A1952737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4A22B8-8D91-3C0B-9BFA-E2B11218F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24A90-E4FE-FB4E-92FA-940BEC766E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7001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444C79-5380-2C73-4605-8AC1BA315C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0F023-8C81-4745-BD14-3C9DE1712BD5}" type="datetimeFigureOut">
              <a:rPr lang="en-US" smtClean="0"/>
              <a:t>2/21/23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638EF1A-2F32-7B83-50F3-D1E8DE096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AD3E68-8663-AF56-8667-1D0DC4753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24A90-E4FE-FB4E-92FA-940BEC766E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829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196ED2-5A43-E834-AEE5-8BE5A0A233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7A38F5-E771-4778-A85A-00EA53DBAD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B74C60-E3B3-4EED-811B-220C82AD1E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ABA710-AA5E-BF73-9A76-57D4C0FB54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0F023-8C81-4745-BD14-3C9DE1712BD5}" type="datetimeFigureOut">
              <a:rPr lang="en-US" smtClean="0"/>
              <a:t>2/21/23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81D6B7-0670-D5A1-A248-CA5E77BC98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87E801-D86F-A546-C6DB-AC4521FC3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24A90-E4FE-FB4E-92FA-940BEC766E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8539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72FEB6-CE8C-CE04-2B93-6D135583AD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47E0C14-F2C3-369A-D635-0308FBB7F7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29D8ED-4BF0-D11B-C8CA-BD669A9EB7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407FC8-261C-5D6D-745B-231EF599F9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0F023-8C81-4745-BD14-3C9DE1712BD5}" type="datetimeFigureOut">
              <a:rPr lang="en-US" smtClean="0"/>
              <a:t>2/21/23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BFB355-A039-2260-1EC1-0602AF2D89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DF01BD-4398-1A53-5B24-8BE6F1A299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24A90-E4FE-FB4E-92FA-940BEC766E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7296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23D66E8-FA68-BD69-8B2F-28F72DDAE3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FB6B44-22AC-97F3-F833-95BAB52CE0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8E800E-D35E-E888-C905-FB4A9FFB77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60F023-8C81-4745-BD14-3C9DE1712BD5}" type="datetimeFigureOut">
              <a:rPr lang="en-US" smtClean="0"/>
              <a:t>2/21/23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5B9056-54A6-73F1-C74B-685595AD39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F24507-4D67-AEA3-E4BE-7610E29150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B24A90-E4FE-FB4E-92FA-940BEC766E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112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9.png"/><Relationship Id="rId4" Type="http://schemas.openxmlformats.org/officeDocument/2006/relationships/image" Target="../media/image2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9.png"/><Relationship Id="rId4" Type="http://schemas.openxmlformats.org/officeDocument/2006/relationships/image" Target="../media/image2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9.png"/><Relationship Id="rId4" Type="http://schemas.openxmlformats.org/officeDocument/2006/relationships/image" Target="../media/image2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5" Type="http://schemas.openxmlformats.org/officeDocument/2006/relationships/image" Target="../media/image51.png"/><Relationship Id="rId10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png"/><Relationship Id="rId4" Type="http://schemas.openxmlformats.org/officeDocument/2006/relationships/image" Target="../media/image55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jwst-docs.stsci.edu/jwst-near-infrared-spectrograph/nirspec-observing-modes/nirspec-multi-object-spectroscopy" TargetMode="Externa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23C94081-D6FD-12FC-8CED-BE03A42DE1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011491" cy="6858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A923A720-5E65-CFCE-7037-BEDBB9498CCA}"/>
              </a:ext>
            </a:extLst>
          </p:cNvPr>
          <p:cNvGrpSpPr/>
          <p:nvPr/>
        </p:nvGrpSpPr>
        <p:grpSpPr>
          <a:xfrm>
            <a:off x="494020" y="4305640"/>
            <a:ext cx="3040105" cy="45719"/>
            <a:chOff x="-224972" y="5025046"/>
            <a:chExt cx="3040105" cy="45719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1146CB49-9C2E-2A1F-E5C8-A0DA2A8C7407}"/>
                </a:ext>
              </a:extLst>
            </p:cNvPr>
            <p:cNvCxnSpPr>
              <a:cxnSpLocks/>
            </p:cNvCxnSpPr>
            <p:nvPr/>
          </p:nvCxnSpPr>
          <p:spPr>
            <a:xfrm>
              <a:off x="-224972" y="5049795"/>
              <a:ext cx="304010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ECDF53A5-93DD-BFD4-3AA3-624491C3C586}"/>
                </a:ext>
              </a:extLst>
            </p:cNvPr>
            <p:cNvSpPr/>
            <p:nvPr/>
          </p:nvSpPr>
          <p:spPr>
            <a:xfrm>
              <a:off x="1267767" y="5025046"/>
              <a:ext cx="45719" cy="45719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0EDD9E26-E029-2BA1-1536-AFC40C6AA179}"/>
              </a:ext>
            </a:extLst>
          </p:cNvPr>
          <p:cNvGrpSpPr/>
          <p:nvPr/>
        </p:nvGrpSpPr>
        <p:grpSpPr>
          <a:xfrm>
            <a:off x="162060" y="4847339"/>
            <a:ext cx="3040105" cy="45719"/>
            <a:chOff x="-224972" y="5025046"/>
            <a:chExt cx="3040105" cy="45719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DA26DBE3-C2AD-4130-58F0-59EC123EA49F}"/>
                </a:ext>
              </a:extLst>
            </p:cNvPr>
            <p:cNvCxnSpPr>
              <a:cxnSpLocks/>
            </p:cNvCxnSpPr>
            <p:nvPr/>
          </p:nvCxnSpPr>
          <p:spPr>
            <a:xfrm>
              <a:off x="-224972" y="5049795"/>
              <a:ext cx="304010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ACA29FE0-F000-B4B8-276F-4878964265AB}"/>
                </a:ext>
              </a:extLst>
            </p:cNvPr>
            <p:cNvSpPr/>
            <p:nvPr/>
          </p:nvSpPr>
          <p:spPr>
            <a:xfrm>
              <a:off x="1267767" y="5025046"/>
              <a:ext cx="45719" cy="45719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7818B25B-B523-D9AA-08B7-30C509EDE353}"/>
              </a:ext>
            </a:extLst>
          </p:cNvPr>
          <p:cNvSpPr txBox="1"/>
          <p:nvPr/>
        </p:nvSpPr>
        <p:spPr>
          <a:xfrm>
            <a:off x="1465100" y="4893058"/>
            <a:ext cx="71686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</a:rPr>
              <a:t>JD1c 3621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16D7E9B-D4AE-19C6-0513-AF6DBC11A483}"/>
              </a:ext>
            </a:extLst>
          </p:cNvPr>
          <p:cNvSpPr txBox="1"/>
          <p:nvPr/>
        </p:nvSpPr>
        <p:spPr>
          <a:xfrm>
            <a:off x="1628327" y="4646837"/>
            <a:ext cx="78899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</a:rPr>
              <a:t>JD1a 35931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3D17B18-9C71-A3D6-330B-DBDD31B0D293}"/>
              </a:ext>
            </a:extLst>
          </p:cNvPr>
          <p:cNvSpPr txBox="1"/>
          <p:nvPr/>
        </p:nvSpPr>
        <p:spPr>
          <a:xfrm>
            <a:off x="1628327" y="4391693"/>
            <a:ext cx="78899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</a:rPr>
              <a:t>JD2a 33491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AF1BA38-80C6-4AD6-9D3C-06105E5B1149}"/>
              </a:ext>
            </a:extLst>
          </p:cNvPr>
          <p:cNvSpPr txBox="1"/>
          <p:nvPr/>
        </p:nvSpPr>
        <p:spPr>
          <a:xfrm>
            <a:off x="1642137" y="4105138"/>
            <a:ext cx="71686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</a:rPr>
              <a:t>JD2c 3314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D866FBA-CFB7-059B-7D8E-32ED9CEE596D}"/>
              </a:ext>
            </a:extLst>
          </p:cNvPr>
          <p:cNvSpPr txBox="1"/>
          <p:nvPr/>
        </p:nvSpPr>
        <p:spPr>
          <a:xfrm>
            <a:off x="3273476" y="4110566"/>
            <a:ext cx="52129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</a:rPr>
              <a:t>5.3µm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E1C1516-A1F8-2C40-0C95-D21791C31209}"/>
              </a:ext>
            </a:extLst>
          </p:cNvPr>
          <p:cNvGrpSpPr/>
          <p:nvPr/>
        </p:nvGrpSpPr>
        <p:grpSpPr>
          <a:xfrm>
            <a:off x="100870" y="4889682"/>
            <a:ext cx="3040105" cy="45719"/>
            <a:chOff x="-224972" y="5025046"/>
            <a:chExt cx="3040105" cy="45719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F8D95B79-7D23-B60A-F654-D31E49180432}"/>
                </a:ext>
              </a:extLst>
            </p:cNvPr>
            <p:cNvCxnSpPr>
              <a:cxnSpLocks/>
            </p:cNvCxnSpPr>
            <p:nvPr/>
          </p:nvCxnSpPr>
          <p:spPr>
            <a:xfrm>
              <a:off x="-224972" y="5049795"/>
              <a:ext cx="304010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3B2E0A6D-99E3-7AE3-1CA8-3A54F3F71C0D}"/>
                </a:ext>
              </a:extLst>
            </p:cNvPr>
            <p:cNvSpPr/>
            <p:nvPr/>
          </p:nvSpPr>
          <p:spPr>
            <a:xfrm>
              <a:off x="1267767" y="5025046"/>
              <a:ext cx="45719" cy="45719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65161C8-09F1-FECA-B7C3-BD2DE83801F7}"/>
              </a:ext>
            </a:extLst>
          </p:cNvPr>
          <p:cNvGrpSpPr/>
          <p:nvPr/>
        </p:nvGrpSpPr>
        <p:grpSpPr>
          <a:xfrm>
            <a:off x="470408" y="4372535"/>
            <a:ext cx="3040105" cy="45719"/>
            <a:chOff x="-224972" y="5025046"/>
            <a:chExt cx="3040105" cy="45719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0265D931-35EF-B9C7-B401-6BD661DCB7E1}"/>
                </a:ext>
              </a:extLst>
            </p:cNvPr>
            <p:cNvCxnSpPr>
              <a:cxnSpLocks/>
            </p:cNvCxnSpPr>
            <p:nvPr/>
          </p:nvCxnSpPr>
          <p:spPr>
            <a:xfrm>
              <a:off x="-224972" y="5049795"/>
              <a:ext cx="304010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7502BB4C-6A08-4DD5-514E-C4187AAA6BE3}"/>
                </a:ext>
              </a:extLst>
            </p:cNvPr>
            <p:cNvSpPr/>
            <p:nvPr/>
          </p:nvSpPr>
          <p:spPr>
            <a:xfrm>
              <a:off x="1267767" y="5025046"/>
              <a:ext cx="45719" cy="45719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6CCAE862-CD54-6BE9-2540-14D496A9E698}"/>
              </a:ext>
            </a:extLst>
          </p:cNvPr>
          <p:cNvSpPr txBox="1"/>
          <p:nvPr/>
        </p:nvSpPr>
        <p:spPr>
          <a:xfrm>
            <a:off x="1748553" y="5482507"/>
            <a:ext cx="106150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</a:rPr>
              <a:t>15a 3533 z ~ 11?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B894636-CC52-848B-1952-8CC006580C90}"/>
              </a:ext>
            </a:extLst>
          </p:cNvPr>
          <p:cNvGrpSpPr/>
          <p:nvPr/>
        </p:nvGrpSpPr>
        <p:grpSpPr>
          <a:xfrm>
            <a:off x="382841" y="5469469"/>
            <a:ext cx="3040105" cy="45719"/>
            <a:chOff x="-224972" y="5025046"/>
            <a:chExt cx="3040105" cy="45719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1F889F91-2AF6-98DE-954D-B20418AD3EBC}"/>
                </a:ext>
              </a:extLst>
            </p:cNvPr>
            <p:cNvCxnSpPr>
              <a:cxnSpLocks/>
            </p:cNvCxnSpPr>
            <p:nvPr/>
          </p:nvCxnSpPr>
          <p:spPr>
            <a:xfrm>
              <a:off x="-224972" y="5049795"/>
              <a:ext cx="304010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94369A00-31F0-655A-3CC9-9A3DB2AAAFAA}"/>
                </a:ext>
              </a:extLst>
            </p:cNvPr>
            <p:cNvSpPr/>
            <p:nvPr/>
          </p:nvSpPr>
          <p:spPr>
            <a:xfrm>
              <a:off x="1267767" y="5025046"/>
              <a:ext cx="45719" cy="45719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5-Point Star 24">
            <a:extLst>
              <a:ext uri="{FF2B5EF4-FFF2-40B4-BE49-F238E27FC236}">
                <a16:creationId xmlns:a16="http://schemas.microsoft.com/office/drawing/2014/main" id="{7E543201-6E39-C8E7-025F-ED2A8A6FD07C}"/>
              </a:ext>
            </a:extLst>
          </p:cNvPr>
          <p:cNvSpPr/>
          <p:nvPr/>
        </p:nvSpPr>
        <p:spPr>
          <a:xfrm>
            <a:off x="3151005" y="173182"/>
            <a:ext cx="360218" cy="360218"/>
          </a:xfrm>
          <a:prstGeom prst="star5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AC90633-DEED-87D0-97B9-6CDF545F465A}"/>
              </a:ext>
            </a:extLst>
          </p:cNvPr>
          <p:cNvSpPr txBox="1"/>
          <p:nvPr/>
        </p:nvSpPr>
        <p:spPr>
          <a:xfrm>
            <a:off x="7228948" y="353291"/>
            <a:ext cx="4136004" cy="280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Can’t shift detectors over to capture 5.3µm</a:t>
            </a:r>
          </a:p>
          <a:p>
            <a:r>
              <a:rPr lang="en-US" sz="1400" dirty="0"/>
              <a:t>or we’d pick up the star!</a:t>
            </a:r>
          </a:p>
          <a:p>
            <a:endParaRPr lang="en-US" sz="1400" dirty="0"/>
          </a:p>
          <a:p>
            <a:r>
              <a:rPr lang="en-US" sz="1400" dirty="0"/>
              <a:t>I suppose JD1 would be fine</a:t>
            </a:r>
          </a:p>
          <a:p>
            <a:r>
              <a:rPr lang="en-US" sz="1400" dirty="0"/>
              <a:t>and at z = 10.17, you only need to get out to 4.848 µm</a:t>
            </a:r>
          </a:p>
          <a:p>
            <a:r>
              <a:rPr lang="en-US" sz="1400" dirty="0"/>
              <a:t>to capture </a:t>
            </a:r>
            <a:r>
              <a:rPr lang="en-US" sz="1400" dirty="0" err="1"/>
              <a:t>Hgamma</a:t>
            </a:r>
            <a:r>
              <a:rPr lang="en-US" sz="1400" dirty="0"/>
              <a:t> 4340Å</a:t>
            </a:r>
          </a:p>
          <a:p>
            <a:endParaRPr lang="en-US" sz="1400" dirty="0"/>
          </a:p>
          <a:p>
            <a:r>
              <a:rPr lang="en-US" sz="1400" dirty="0"/>
              <a:t>But then what about 15a 3533 z ~ 11… </a:t>
            </a:r>
          </a:p>
          <a:p>
            <a:r>
              <a:rPr lang="en-US" sz="1100" dirty="0"/>
              <a:t>you could still get the other lines …</a:t>
            </a:r>
          </a:p>
          <a:p>
            <a:r>
              <a:rPr lang="en-US" sz="1100" dirty="0"/>
              <a:t>though it is fainter and </a:t>
            </a:r>
            <a:r>
              <a:rPr lang="en-US" sz="1100" dirty="0" err="1"/>
              <a:t>Hgamma</a:t>
            </a:r>
            <a:r>
              <a:rPr lang="en-US" sz="1100" dirty="0"/>
              <a:t> is one of the stronger lines</a:t>
            </a:r>
            <a:endParaRPr lang="en-US" sz="1400" dirty="0"/>
          </a:p>
          <a:p>
            <a:endParaRPr lang="en-US" sz="1400" dirty="0"/>
          </a:p>
          <a:p>
            <a:r>
              <a:rPr lang="en-US" sz="1400" dirty="0"/>
              <a:t>Too bad I guess… </a:t>
            </a:r>
          </a:p>
          <a:p>
            <a:r>
              <a:rPr lang="en-US" sz="1400" dirty="0"/>
              <a:t>It’s worth it to get more targets in the other module!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AB50F77-03C7-8AEE-D45E-C04EAA7A8D3D}"/>
              </a:ext>
            </a:extLst>
          </p:cNvPr>
          <p:cNvSpPr txBox="1"/>
          <p:nvPr/>
        </p:nvSpPr>
        <p:spPr>
          <a:xfrm>
            <a:off x="724239" y="5681475"/>
            <a:ext cx="5132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</a:rPr>
              <a:t>41050</a:t>
            </a:r>
          </a:p>
          <a:p>
            <a:r>
              <a:rPr lang="en-US" sz="1000" dirty="0">
                <a:solidFill>
                  <a:srgbClr val="FF0000"/>
                </a:solidFill>
              </a:rPr>
              <a:t>41053</a:t>
            </a:r>
          </a:p>
        </p:txBody>
      </p:sp>
    </p:spTree>
    <p:extLst>
      <p:ext uri="{BB962C8B-B14F-4D97-AF65-F5344CB8AC3E}">
        <p14:creationId xmlns:p14="http://schemas.microsoft.com/office/powerpoint/2010/main" val="2172333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E82BF0A-E5C7-5F5E-CC50-46FA1FC4F9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4732" y="71742"/>
            <a:ext cx="6042432" cy="678625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A7F7CDE-5AF6-20E9-899F-928DDD6A0A85}"/>
              </a:ext>
            </a:extLst>
          </p:cNvPr>
          <p:cNvSpPr txBox="1"/>
          <p:nvPr/>
        </p:nvSpPr>
        <p:spPr>
          <a:xfrm>
            <a:off x="721682" y="355717"/>
            <a:ext cx="1972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This is what we got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8A117CA-7E36-1278-DD81-3C5067B2AF32}"/>
              </a:ext>
            </a:extLst>
          </p:cNvPr>
          <p:cNvSpPr txBox="1"/>
          <p:nvPr/>
        </p:nvSpPr>
        <p:spPr>
          <a:xfrm>
            <a:off x="6528261" y="355717"/>
            <a:ext cx="834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Obs</a:t>
            </a:r>
            <a:r>
              <a:rPr lang="en-US" dirty="0"/>
              <a:t> 21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A0265B6-A76A-2023-6093-8908DDFB340A}"/>
              </a:ext>
            </a:extLst>
          </p:cNvPr>
          <p:cNvSpPr txBox="1"/>
          <p:nvPr/>
        </p:nvSpPr>
        <p:spPr>
          <a:xfrm>
            <a:off x="8685630" y="3167428"/>
            <a:ext cx="834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trike="sngStrike" dirty="0" err="1">
                <a:solidFill>
                  <a:srgbClr val="FF0000"/>
                </a:solidFill>
              </a:rPr>
              <a:t>Obs</a:t>
            </a:r>
            <a:r>
              <a:rPr lang="en-US" strike="sngStrike" dirty="0">
                <a:solidFill>
                  <a:srgbClr val="FF0000"/>
                </a:solidFill>
              </a:rPr>
              <a:t> 22</a:t>
            </a:r>
          </a:p>
        </p:txBody>
      </p:sp>
    </p:spTree>
    <p:extLst>
      <p:ext uri="{BB962C8B-B14F-4D97-AF65-F5344CB8AC3E}">
        <p14:creationId xmlns:p14="http://schemas.microsoft.com/office/powerpoint/2010/main" val="30557210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E82BF0A-E5C7-5F5E-CC50-46FA1FC4F9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4732" y="71742"/>
            <a:ext cx="6042432" cy="678625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A7F7CDE-5AF6-20E9-899F-928DDD6A0A85}"/>
              </a:ext>
            </a:extLst>
          </p:cNvPr>
          <p:cNvSpPr txBox="1"/>
          <p:nvPr/>
        </p:nvSpPr>
        <p:spPr>
          <a:xfrm>
            <a:off x="2824732" y="355717"/>
            <a:ext cx="12105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GO 1433</a:t>
            </a:r>
          </a:p>
          <a:p>
            <a:r>
              <a:rPr lang="en-US" dirty="0"/>
              <a:t>MACS0647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8A117CA-7E36-1278-DD81-3C5067B2AF32}"/>
              </a:ext>
            </a:extLst>
          </p:cNvPr>
          <p:cNvSpPr txBox="1"/>
          <p:nvPr/>
        </p:nvSpPr>
        <p:spPr>
          <a:xfrm>
            <a:off x="6528261" y="355717"/>
            <a:ext cx="834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Obs</a:t>
            </a:r>
            <a:r>
              <a:rPr lang="en-US" dirty="0"/>
              <a:t> 21</a:t>
            </a:r>
          </a:p>
        </p:txBody>
      </p:sp>
    </p:spTree>
    <p:extLst>
      <p:ext uri="{BB962C8B-B14F-4D97-AF65-F5344CB8AC3E}">
        <p14:creationId xmlns:p14="http://schemas.microsoft.com/office/powerpoint/2010/main" val="19912026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A853DF7-6EF2-E96D-3F67-D7CFADBED3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0914" y="0"/>
            <a:ext cx="6270171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1CE40F0-B1DE-83FE-BDDA-9DA3B41427A6}"/>
              </a:ext>
            </a:extLst>
          </p:cNvPr>
          <p:cNvSpPr txBox="1"/>
          <p:nvPr/>
        </p:nvSpPr>
        <p:spPr>
          <a:xfrm>
            <a:off x="721682" y="355717"/>
            <a:ext cx="32765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Now we’ll get something like this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1E63015-5DAC-D460-6641-26E1560862A6}"/>
              </a:ext>
            </a:extLst>
          </p:cNvPr>
          <p:cNvCxnSpPr>
            <a:cxnSpLocks/>
          </p:cNvCxnSpPr>
          <p:nvPr/>
        </p:nvCxnSpPr>
        <p:spPr>
          <a:xfrm flipH="1" flipV="1">
            <a:off x="8092560" y="725049"/>
            <a:ext cx="796130" cy="1155210"/>
          </a:xfrm>
          <a:prstGeom prst="line">
            <a:avLst/>
          </a:prstGeom>
          <a:ln w="19050">
            <a:solidFill>
              <a:srgbClr val="FF0000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CFF2F11D-C7B2-C0B8-A39C-61BFBD343E6C}"/>
              </a:ext>
            </a:extLst>
          </p:cNvPr>
          <p:cNvSpPr txBox="1"/>
          <p:nvPr/>
        </p:nvSpPr>
        <p:spPr>
          <a:xfrm>
            <a:off x="8490625" y="933322"/>
            <a:ext cx="2287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212121"/>
                </a:solidFill>
                <a:effectLst/>
                <a:latin typeface="Lato" panose="020F0502020204030203" pitchFamily="34" charset="0"/>
              </a:rPr>
              <a:t>APA = 305.0601197</a:t>
            </a:r>
            <a:endParaRPr lang="en-US" b="0" dirty="0">
              <a:effectLst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B4DFBE2-9708-D0BF-CBA6-44E7AA01E5C4}"/>
              </a:ext>
            </a:extLst>
          </p:cNvPr>
          <p:cNvSpPr txBox="1"/>
          <p:nvPr/>
        </p:nvSpPr>
        <p:spPr>
          <a:xfrm>
            <a:off x="9446075" y="4788201"/>
            <a:ext cx="2287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212121"/>
                </a:solidFill>
                <a:effectLst/>
                <a:latin typeface="Lato" panose="020F0502020204030203" pitchFamily="34" charset="0"/>
              </a:rPr>
              <a:t>APA = 258.1712197</a:t>
            </a:r>
            <a:endParaRPr lang="en-US" b="0" dirty="0">
              <a:effectLst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773B4FA-4AEA-FD3F-2EFA-2DA9F0EBA16A}"/>
              </a:ext>
            </a:extLst>
          </p:cNvPr>
          <p:cNvCxnSpPr>
            <a:cxnSpLocks/>
          </p:cNvCxnSpPr>
          <p:nvPr/>
        </p:nvCxnSpPr>
        <p:spPr>
          <a:xfrm rot="19500000" flipH="1" flipV="1">
            <a:off x="8209468" y="702378"/>
            <a:ext cx="0" cy="1371600"/>
          </a:xfrm>
          <a:prstGeom prst="line">
            <a:avLst/>
          </a:prstGeom>
          <a:ln w="19050">
            <a:solidFill>
              <a:srgbClr val="FF0000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92CE326-D803-BE53-4F0B-7D333B710F6A}"/>
              </a:ext>
            </a:extLst>
          </p:cNvPr>
          <p:cNvCxnSpPr>
            <a:cxnSpLocks/>
          </p:cNvCxnSpPr>
          <p:nvPr/>
        </p:nvCxnSpPr>
        <p:spPr>
          <a:xfrm rot="22320000" flipH="1" flipV="1">
            <a:off x="9088499" y="3431587"/>
            <a:ext cx="0" cy="1371600"/>
          </a:xfrm>
          <a:prstGeom prst="line">
            <a:avLst/>
          </a:prstGeom>
          <a:ln w="19050">
            <a:solidFill>
              <a:srgbClr val="FF0000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6900E3ED-D724-C3E2-1398-51D9F2D2692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6120000">
            <a:off x="-248385" y="1700968"/>
            <a:ext cx="5111119" cy="3810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001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B9C1FAD-43D9-B480-FBBD-58E064D710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0047" y="-42203"/>
            <a:ext cx="10236858" cy="69424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E4A9EE4-BF15-BE12-8B36-756810B9AAC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6120000">
            <a:off x="-501605" y="512247"/>
            <a:ext cx="5111119" cy="381087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7BC60F0-9460-C488-170B-181053D0BDED}"/>
              </a:ext>
            </a:extLst>
          </p:cNvPr>
          <p:cNvSpPr txBox="1"/>
          <p:nvPr/>
        </p:nvSpPr>
        <p:spPr>
          <a:xfrm rot="684859">
            <a:off x="4269545" y="3847514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5.3µm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04C5D8F-3D27-ED69-8F36-17C92103B492}"/>
              </a:ext>
            </a:extLst>
          </p:cNvPr>
          <p:cNvSpPr txBox="1"/>
          <p:nvPr/>
        </p:nvSpPr>
        <p:spPr>
          <a:xfrm rot="684859">
            <a:off x="4928382" y="1233170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0.7µm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0860C15-4B04-1F48-C048-A3D61FA5BFAD}"/>
              </a:ext>
            </a:extLst>
          </p:cNvPr>
          <p:cNvCxnSpPr>
            <a:cxnSpLocks/>
          </p:cNvCxnSpPr>
          <p:nvPr/>
        </p:nvCxnSpPr>
        <p:spPr>
          <a:xfrm rot="22320000" flipH="1" flipV="1">
            <a:off x="4757037" y="1785666"/>
            <a:ext cx="0" cy="1371600"/>
          </a:xfrm>
          <a:prstGeom prst="line">
            <a:avLst/>
          </a:prstGeom>
          <a:ln w="19050">
            <a:solidFill>
              <a:srgbClr val="FF0000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55213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1369E49-3881-4833-5F51-AA73D55362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39696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3DAADD-14FA-5155-BE56-2C86F1AFD850}"/>
              </a:ext>
            </a:extLst>
          </p:cNvPr>
          <p:cNvSpPr txBox="1"/>
          <p:nvPr/>
        </p:nvSpPr>
        <p:spPr>
          <a:xfrm>
            <a:off x="4461932" y="5130800"/>
            <a:ext cx="4074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3BFF00"/>
                </a:solidFill>
              </a:rPr>
              <a:t>JD2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4426367-7C3E-7F46-65D9-D4203CB530DB}"/>
              </a:ext>
            </a:extLst>
          </p:cNvPr>
          <p:cNvSpPr txBox="1"/>
          <p:nvPr/>
        </p:nvSpPr>
        <p:spPr>
          <a:xfrm>
            <a:off x="3462866" y="4182533"/>
            <a:ext cx="4074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3BFF00"/>
                </a:solidFill>
              </a:rPr>
              <a:t>JD1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14E21F-3B36-34CA-590A-871C3F6CAB4E}"/>
              </a:ext>
            </a:extLst>
          </p:cNvPr>
          <p:cNvSpPr txBox="1"/>
          <p:nvPr/>
        </p:nvSpPr>
        <p:spPr>
          <a:xfrm>
            <a:off x="3420534" y="4027099"/>
            <a:ext cx="4732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3BFF00"/>
                </a:solidFill>
              </a:rPr>
              <a:t>JD1c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BBB6025-AB28-7CDC-48BF-54EF2B907214}"/>
              </a:ext>
            </a:extLst>
          </p:cNvPr>
          <p:cNvSpPr txBox="1"/>
          <p:nvPr/>
        </p:nvSpPr>
        <p:spPr>
          <a:xfrm>
            <a:off x="4614332" y="5283200"/>
            <a:ext cx="4732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3BFF00"/>
                </a:solidFill>
              </a:rPr>
              <a:t>JD2c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461991C-98AE-3CB7-4973-AA03784D0567}"/>
              </a:ext>
            </a:extLst>
          </p:cNvPr>
          <p:cNvSpPr txBox="1"/>
          <p:nvPr/>
        </p:nvSpPr>
        <p:spPr>
          <a:xfrm>
            <a:off x="2192866" y="2633132"/>
            <a:ext cx="6715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3BFF00"/>
                </a:solidFill>
              </a:rPr>
              <a:t>z=5 star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C4C5DA0-7A4C-4FBD-6588-5108866E73DF}"/>
              </a:ext>
            </a:extLst>
          </p:cNvPr>
          <p:cNvSpPr txBox="1"/>
          <p:nvPr/>
        </p:nvSpPr>
        <p:spPr>
          <a:xfrm>
            <a:off x="2192866" y="2460764"/>
            <a:ext cx="8812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3BFF00"/>
                </a:solidFill>
              </a:rPr>
              <a:t>z=5 clumps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4532A19-A3B4-064B-EBB6-F47FB0B9CBF4}"/>
              </a:ext>
            </a:extLst>
          </p:cNvPr>
          <p:cNvSpPr txBox="1"/>
          <p:nvPr/>
        </p:nvSpPr>
        <p:spPr>
          <a:xfrm>
            <a:off x="2192866" y="2816363"/>
            <a:ext cx="8812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3BFF00"/>
                </a:solidFill>
              </a:rPr>
              <a:t>z=5 clumps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C904791-9B45-12B3-D837-577082A04FED}"/>
              </a:ext>
            </a:extLst>
          </p:cNvPr>
          <p:cNvSpPr txBox="1"/>
          <p:nvPr/>
        </p:nvSpPr>
        <p:spPr>
          <a:xfrm>
            <a:off x="2364927" y="4346600"/>
            <a:ext cx="8627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3BFF00"/>
                </a:solidFill>
              </a:rPr>
              <a:t>15a z=11.5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EED7C20-73B5-14A6-317E-5191D11FA371}"/>
              </a:ext>
            </a:extLst>
          </p:cNvPr>
          <p:cNvSpPr txBox="1"/>
          <p:nvPr/>
        </p:nvSpPr>
        <p:spPr>
          <a:xfrm>
            <a:off x="1796575" y="2414681"/>
            <a:ext cx="4074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3BFF00"/>
                </a:solidFill>
              </a:rPr>
              <a:t>15c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8C9BA360-CC6D-F635-FF39-56E0003D307A}"/>
              </a:ext>
            </a:extLst>
          </p:cNvPr>
          <p:cNvCxnSpPr>
            <a:cxnSpLocks/>
          </p:cNvCxnSpPr>
          <p:nvPr/>
        </p:nvCxnSpPr>
        <p:spPr>
          <a:xfrm rot="22320000" flipH="1" flipV="1">
            <a:off x="2061473" y="2821314"/>
            <a:ext cx="0" cy="1371600"/>
          </a:xfrm>
          <a:prstGeom prst="line">
            <a:avLst/>
          </a:prstGeom>
          <a:ln w="19050">
            <a:solidFill>
              <a:srgbClr val="FF0000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267EC19-7E7F-C2CD-37D0-261E2CE933BB}"/>
              </a:ext>
            </a:extLst>
          </p:cNvPr>
          <p:cNvCxnSpPr>
            <a:cxnSpLocks/>
          </p:cNvCxnSpPr>
          <p:nvPr/>
        </p:nvCxnSpPr>
        <p:spPr>
          <a:xfrm rot="22320000" flipH="1" flipV="1">
            <a:off x="2230966" y="4520223"/>
            <a:ext cx="0" cy="1371600"/>
          </a:xfrm>
          <a:prstGeom prst="line">
            <a:avLst/>
          </a:prstGeom>
          <a:ln w="19050">
            <a:solidFill>
              <a:srgbClr val="FF0000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88A38E1-9D89-B7C1-6433-04BA39176EC9}"/>
              </a:ext>
            </a:extLst>
          </p:cNvPr>
          <p:cNvCxnSpPr>
            <a:cxnSpLocks/>
          </p:cNvCxnSpPr>
          <p:nvPr/>
        </p:nvCxnSpPr>
        <p:spPr>
          <a:xfrm rot="22320000" flipH="1" flipV="1">
            <a:off x="3646796" y="4331614"/>
            <a:ext cx="0" cy="1371600"/>
          </a:xfrm>
          <a:prstGeom prst="line">
            <a:avLst/>
          </a:prstGeom>
          <a:ln w="19050">
            <a:solidFill>
              <a:srgbClr val="FF0000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DA36238-83A1-41E4-59D6-7C68B42B685A}"/>
              </a:ext>
            </a:extLst>
          </p:cNvPr>
          <p:cNvCxnSpPr>
            <a:cxnSpLocks/>
          </p:cNvCxnSpPr>
          <p:nvPr/>
        </p:nvCxnSpPr>
        <p:spPr>
          <a:xfrm rot="22320000" flipH="1" flipV="1">
            <a:off x="4573068" y="5216584"/>
            <a:ext cx="0" cy="1371600"/>
          </a:xfrm>
          <a:prstGeom prst="line">
            <a:avLst/>
          </a:prstGeom>
          <a:ln w="19050">
            <a:solidFill>
              <a:srgbClr val="FF0000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03071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1369E49-3881-4833-5F51-AA73D55362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39696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3DAADD-14FA-5155-BE56-2C86F1AFD850}"/>
              </a:ext>
            </a:extLst>
          </p:cNvPr>
          <p:cNvSpPr txBox="1"/>
          <p:nvPr/>
        </p:nvSpPr>
        <p:spPr>
          <a:xfrm>
            <a:off x="4461932" y="5130800"/>
            <a:ext cx="4074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3BFF00"/>
                </a:solidFill>
              </a:rPr>
              <a:t>JD2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4426367-7C3E-7F46-65D9-D4203CB530DB}"/>
              </a:ext>
            </a:extLst>
          </p:cNvPr>
          <p:cNvSpPr txBox="1"/>
          <p:nvPr/>
        </p:nvSpPr>
        <p:spPr>
          <a:xfrm>
            <a:off x="3462866" y="4182533"/>
            <a:ext cx="4074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3BFF00"/>
                </a:solidFill>
              </a:rPr>
              <a:t>JD1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14E21F-3B36-34CA-590A-871C3F6CAB4E}"/>
              </a:ext>
            </a:extLst>
          </p:cNvPr>
          <p:cNvSpPr txBox="1"/>
          <p:nvPr/>
        </p:nvSpPr>
        <p:spPr>
          <a:xfrm>
            <a:off x="3420534" y="4027099"/>
            <a:ext cx="4732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3BFF00"/>
                </a:solidFill>
              </a:rPr>
              <a:t>JD1c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BBB6025-AB28-7CDC-48BF-54EF2B907214}"/>
              </a:ext>
            </a:extLst>
          </p:cNvPr>
          <p:cNvSpPr txBox="1"/>
          <p:nvPr/>
        </p:nvSpPr>
        <p:spPr>
          <a:xfrm>
            <a:off x="4614332" y="5283200"/>
            <a:ext cx="4732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3BFF00"/>
                </a:solidFill>
              </a:rPr>
              <a:t>JD2c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461991C-98AE-3CB7-4973-AA03784D0567}"/>
              </a:ext>
            </a:extLst>
          </p:cNvPr>
          <p:cNvSpPr txBox="1"/>
          <p:nvPr/>
        </p:nvSpPr>
        <p:spPr>
          <a:xfrm>
            <a:off x="2192866" y="2633132"/>
            <a:ext cx="6715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3BFF00"/>
                </a:solidFill>
              </a:rPr>
              <a:t>z=5 star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C4C5DA0-7A4C-4FBD-6588-5108866E73DF}"/>
              </a:ext>
            </a:extLst>
          </p:cNvPr>
          <p:cNvSpPr txBox="1"/>
          <p:nvPr/>
        </p:nvSpPr>
        <p:spPr>
          <a:xfrm>
            <a:off x="2192866" y="2460764"/>
            <a:ext cx="8812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3BFF00"/>
                </a:solidFill>
              </a:rPr>
              <a:t>z=5 clumps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4532A19-A3B4-064B-EBB6-F47FB0B9CBF4}"/>
              </a:ext>
            </a:extLst>
          </p:cNvPr>
          <p:cNvSpPr txBox="1"/>
          <p:nvPr/>
        </p:nvSpPr>
        <p:spPr>
          <a:xfrm>
            <a:off x="2192866" y="2816363"/>
            <a:ext cx="8812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3BFF00"/>
                </a:solidFill>
              </a:rPr>
              <a:t>z=5 clumps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C904791-9B45-12B3-D837-577082A04FED}"/>
              </a:ext>
            </a:extLst>
          </p:cNvPr>
          <p:cNvSpPr txBox="1"/>
          <p:nvPr/>
        </p:nvSpPr>
        <p:spPr>
          <a:xfrm>
            <a:off x="2364927" y="4346600"/>
            <a:ext cx="8627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3BFF00"/>
                </a:solidFill>
              </a:rPr>
              <a:t>15a z=11.5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EED7C20-73B5-14A6-317E-5191D11FA371}"/>
              </a:ext>
            </a:extLst>
          </p:cNvPr>
          <p:cNvSpPr txBox="1"/>
          <p:nvPr/>
        </p:nvSpPr>
        <p:spPr>
          <a:xfrm>
            <a:off x="1796575" y="2414681"/>
            <a:ext cx="4074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3BFF00"/>
                </a:solidFill>
              </a:rPr>
              <a:t>15c</a:t>
            </a:r>
          </a:p>
        </p:txBody>
      </p:sp>
    </p:spTree>
    <p:extLst>
      <p:ext uri="{BB962C8B-B14F-4D97-AF65-F5344CB8AC3E}">
        <p14:creationId xmlns:p14="http://schemas.microsoft.com/office/powerpoint/2010/main" val="7563948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DE517E-CD22-764B-78F9-3C38BDF118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809" y="2954"/>
            <a:ext cx="10584382" cy="685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5612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AB74F14-D6D7-6AD2-51DC-B3FB6B759C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263086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E179083-60EF-733A-84A8-B54A1DEF582C}"/>
              </a:ext>
            </a:extLst>
          </p:cNvPr>
          <p:cNvSpPr txBox="1"/>
          <p:nvPr/>
        </p:nvSpPr>
        <p:spPr>
          <a:xfrm>
            <a:off x="3496733" y="4411134"/>
            <a:ext cx="731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CFFF"/>
                </a:solidFill>
              </a:rPr>
              <a:t>z = 11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B8EB955-55DA-58A1-F7F6-0FCB7DE68CEB}"/>
              </a:ext>
            </a:extLst>
          </p:cNvPr>
          <p:cNvSpPr txBox="1"/>
          <p:nvPr/>
        </p:nvSpPr>
        <p:spPr>
          <a:xfrm>
            <a:off x="2074333" y="4636533"/>
            <a:ext cx="731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CFFF"/>
                </a:solidFill>
              </a:rPr>
              <a:t>z = 11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EA0C276-268C-DA69-EFA8-3E2DF807C294}"/>
              </a:ext>
            </a:extLst>
          </p:cNvPr>
          <p:cNvSpPr txBox="1"/>
          <p:nvPr/>
        </p:nvSpPr>
        <p:spPr>
          <a:xfrm>
            <a:off x="8644466" y="2034066"/>
            <a:ext cx="614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CFFF"/>
                </a:solidFill>
              </a:rPr>
              <a:t>z = 6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FB9E954-B040-D3A3-4C8E-0E4750BE61A9}"/>
              </a:ext>
            </a:extLst>
          </p:cNvPr>
          <p:cNvSpPr txBox="1"/>
          <p:nvPr/>
        </p:nvSpPr>
        <p:spPr>
          <a:xfrm>
            <a:off x="2132842" y="2708198"/>
            <a:ext cx="614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CFFF"/>
                </a:solidFill>
              </a:rPr>
              <a:t>z = 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7F5F92A-E5D4-EA0C-89CF-D191A24CA385}"/>
              </a:ext>
            </a:extLst>
          </p:cNvPr>
          <p:cNvSpPr txBox="1"/>
          <p:nvPr/>
        </p:nvSpPr>
        <p:spPr>
          <a:xfrm>
            <a:off x="8753775" y="2996064"/>
            <a:ext cx="614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CFFF"/>
                </a:solidFill>
              </a:rPr>
              <a:t>z = 7</a:t>
            </a:r>
          </a:p>
        </p:txBody>
      </p:sp>
    </p:spTree>
    <p:extLst>
      <p:ext uri="{BB962C8B-B14F-4D97-AF65-F5344CB8AC3E}">
        <p14:creationId xmlns:p14="http://schemas.microsoft.com/office/powerpoint/2010/main" val="32722817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F1F29B7-2B05-24DD-3350-B5CB102CB2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6800" y="1638300"/>
            <a:ext cx="4978400" cy="3581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A5569BB-D566-A0B9-0031-BF1EBE077C7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9000"/>
          </a:blip>
          <a:stretch>
            <a:fillRect/>
          </a:stretch>
        </p:blipFill>
        <p:spPr>
          <a:xfrm rot="18294154">
            <a:off x="5100323" y="1067573"/>
            <a:ext cx="2068978" cy="593886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5DB9C83-39D3-0652-9B3F-14C166FFF692}"/>
              </a:ext>
            </a:extLst>
          </p:cNvPr>
          <p:cNvSpPr txBox="1"/>
          <p:nvPr/>
        </p:nvSpPr>
        <p:spPr>
          <a:xfrm>
            <a:off x="6096000" y="555585"/>
            <a:ext cx="30623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Obs</a:t>
            </a:r>
            <a:r>
              <a:rPr lang="en-US" dirty="0"/>
              <a:t> 21/2: never </a:t>
            </a:r>
            <a:r>
              <a:rPr lang="en-US" dirty="0" err="1"/>
              <a:t>gonna</a:t>
            </a:r>
            <a:r>
              <a:rPr lang="en-US" dirty="0"/>
              <a:t> get 15c</a:t>
            </a:r>
          </a:p>
          <a:p>
            <a:r>
              <a:rPr lang="en-US" dirty="0"/>
              <a:t>only 1 row from z=5 star</a:t>
            </a:r>
          </a:p>
        </p:txBody>
      </p:sp>
    </p:spTree>
    <p:extLst>
      <p:ext uri="{BB962C8B-B14F-4D97-AF65-F5344CB8AC3E}">
        <p14:creationId xmlns:p14="http://schemas.microsoft.com/office/powerpoint/2010/main" val="72877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C340230-EE60-735D-0659-76177E0226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8889" y="-39968"/>
            <a:ext cx="5975923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82B4105-1FCC-21A4-5BA7-C89626C1A7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6693" y="1357912"/>
            <a:ext cx="2994497" cy="182332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31EA2B98-A5B5-F7CE-9F7B-704C507E1B75}"/>
              </a:ext>
            </a:extLst>
          </p:cNvPr>
          <p:cNvGrpSpPr/>
          <p:nvPr/>
        </p:nvGrpSpPr>
        <p:grpSpPr>
          <a:xfrm rot="15152928">
            <a:off x="4587648" y="1056035"/>
            <a:ext cx="4433540" cy="4197746"/>
            <a:chOff x="199505" y="3192420"/>
            <a:chExt cx="3520410" cy="335503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328BDC6-7698-2966-E857-5113AAB51639}"/>
                </a:ext>
              </a:extLst>
            </p:cNvPr>
            <p:cNvSpPr/>
            <p:nvPr/>
          </p:nvSpPr>
          <p:spPr>
            <a:xfrm rot="20561950">
              <a:off x="1819718" y="3192420"/>
              <a:ext cx="1390462" cy="1192204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2F2D596-2400-DD72-6621-C9C94541DB49}"/>
                </a:ext>
              </a:extLst>
            </p:cNvPr>
            <p:cNvSpPr/>
            <p:nvPr/>
          </p:nvSpPr>
          <p:spPr>
            <a:xfrm rot="20561950">
              <a:off x="199505" y="3708256"/>
              <a:ext cx="1390462" cy="1192204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E953DF1-A42C-5083-8A29-5DDA5BDFFC32}"/>
                </a:ext>
              </a:extLst>
            </p:cNvPr>
            <p:cNvSpPr/>
            <p:nvPr/>
          </p:nvSpPr>
          <p:spPr>
            <a:xfrm rot="20561950">
              <a:off x="713256" y="5355246"/>
              <a:ext cx="1390462" cy="1192204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09F90A9-9E9D-6179-AF46-4B491ECD78B4}"/>
                </a:ext>
              </a:extLst>
            </p:cNvPr>
            <p:cNvSpPr/>
            <p:nvPr/>
          </p:nvSpPr>
          <p:spPr>
            <a:xfrm rot="20561950">
              <a:off x="2329453" y="4856856"/>
              <a:ext cx="1390462" cy="1192204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CB2DE7B-F330-BF91-8083-E7FE5470A395}"/>
              </a:ext>
            </a:extLst>
          </p:cNvPr>
          <p:cNvGrpSpPr/>
          <p:nvPr/>
        </p:nvGrpSpPr>
        <p:grpSpPr>
          <a:xfrm rot="15152928">
            <a:off x="4063339" y="-1020064"/>
            <a:ext cx="4433540" cy="4196530"/>
            <a:chOff x="199505" y="3193391"/>
            <a:chExt cx="3520410" cy="3354059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AFD4304-7F38-1228-A06A-3675FE7F2149}"/>
                </a:ext>
              </a:extLst>
            </p:cNvPr>
            <p:cNvSpPr/>
            <p:nvPr/>
          </p:nvSpPr>
          <p:spPr>
            <a:xfrm rot="20561950">
              <a:off x="1822782" y="3193391"/>
              <a:ext cx="1390462" cy="1192204"/>
            </a:xfrm>
            <a:prstGeom prst="rect">
              <a:avLst/>
            </a:prstGeom>
            <a:solidFill>
              <a:srgbClr val="FFFF00">
                <a:alpha val="2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8873F91-2746-6C8E-0C8A-338A61F8A5E7}"/>
                </a:ext>
              </a:extLst>
            </p:cNvPr>
            <p:cNvSpPr/>
            <p:nvPr/>
          </p:nvSpPr>
          <p:spPr>
            <a:xfrm rot="20561950">
              <a:off x="199505" y="3708256"/>
              <a:ext cx="1390462" cy="1192204"/>
            </a:xfrm>
            <a:prstGeom prst="rect">
              <a:avLst/>
            </a:prstGeom>
            <a:solidFill>
              <a:srgbClr val="FFFF00">
                <a:alpha val="2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B37FD41-8EB2-2513-2ED8-0DBD93341681}"/>
                </a:ext>
              </a:extLst>
            </p:cNvPr>
            <p:cNvSpPr/>
            <p:nvPr/>
          </p:nvSpPr>
          <p:spPr>
            <a:xfrm rot="20561950">
              <a:off x="713256" y="5355246"/>
              <a:ext cx="1390462" cy="1192204"/>
            </a:xfrm>
            <a:prstGeom prst="rect">
              <a:avLst/>
            </a:prstGeom>
            <a:solidFill>
              <a:srgbClr val="FFFF00">
                <a:alpha val="2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C2C15248-BA0D-47D4-45E2-BF52FBF5E945}"/>
                </a:ext>
              </a:extLst>
            </p:cNvPr>
            <p:cNvSpPr/>
            <p:nvPr/>
          </p:nvSpPr>
          <p:spPr>
            <a:xfrm rot="20561950">
              <a:off x="2329453" y="4856856"/>
              <a:ext cx="1390462" cy="1192204"/>
            </a:xfrm>
            <a:prstGeom prst="rect">
              <a:avLst/>
            </a:prstGeom>
            <a:solidFill>
              <a:srgbClr val="FFFF00">
                <a:alpha val="2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8" name="Oval 17">
            <a:extLst>
              <a:ext uri="{FF2B5EF4-FFF2-40B4-BE49-F238E27FC236}">
                <a16:creationId xmlns:a16="http://schemas.microsoft.com/office/drawing/2014/main" id="{F79CF365-10BA-F871-7C3B-6C720DABD137}"/>
              </a:ext>
            </a:extLst>
          </p:cNvPr>
          <p:cNvSpPr/>
          <p:nvPr/>
        </p:nvSpPr>
        <p:spPr>
          <a:xfrm rot="19506600">
            <a:off x="5321428" y="2321383"/>
            <a:ext cx="348047" cy="60797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5C430980-8B4C-40E7-ED25-F3E553457A5D}"/>
              </a:ext>
            </a:extLst>
          </p:cNvPr>
          <p:cNvSpPr/>
          <p:nvPr/>
        </p:nvSpPr>
        <p:spPr>
          <a:xfrm>
            <a:off x="4881286" y="2033674"/>
            <a:ext cx="120297" cy="22279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F53E209-EB34-FD67-1ECA-2ECB5A8D59D6}"/>
              </a:ext>
            </a:extLst>
          </p:cNvPr>
          <p:cNvSpPr/>
          <p:nvPr/>
        </p:nvSpPr>
        <p:spPr>
          <a:xfrm rot="19506600">
            <a:off x="4963233" y="2553037"/>
            <a:ext cx="76701" cy="10031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B1923BA-0601-152D-53F0-1481649176ED}"/>
              </a:ext>
            </a:extLst>
          </p:cNvPr>
          <p:cNvSpPr txBox="1"/>
          <p:nvPr/>
        </p:nvSpPr>
        <p:spPr>
          <a:xfrm>
            <a:off x="181882" y="190335"/>
            <a:ext cx="242130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close to final placement</a:t>
            </a:r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center Q2</a:t>
            </a:r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down left red Q4</a:t>
            </a:r>
          </a:p>
        </p:txBody>
      </p:sp>
    </p:spTree>
    <p:extLst>
      <p:ext uri="{BB962C8B-B14F-4D97-AF65-F5344CB8AC3E}">
        <p14:creationId xmlns:p14="http://schemas.microsoft.com/office/powerpoint/2010/main" val="4293592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70CB463-BDFD-F164-D5EA-75BA7289F7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022446" cy="6858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A923A720-5E65-CFCE-7037-BEDBB9498CCA}"/>
              </a:ext>
            </a:extLst>
          </p:cNvPr>
          <p:cNvGrpSpPr/>
          <p:nvPr/>
        </p:nvGrpSpPr>
        <p:grpSpPr>
          <a:xfrm>
            <a:off x="528655" y="4236370"/>
            <a:ext cx="3040105" cy="45719"/>
            <a:chOff x="-224972" y="5025046"/>
            <a:chExt cx="3040105" cy="45719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1146CB49-9C2E-2A1F-E5C8-A0DA2A8C7407}"/>
                </a:ext>
              </a:extLst>
            </p:cNvPr>
            <p:cNvCxnSpPr>
              <a:cxnSpLocks/>
            </p:cNvCxnSpPr>
            <p:nvPr/>
          </p:nvCxnSpPr>
          <p:spPr>
            <a:xfrm>
              <a:off x="-224972" y="5049795"/>
              <a:ext cx="304010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ECDF53A5-93DD-BFD4-3AA3-624491C3C586}"/>
                </a:ext>
              </a:extLst>
            </p:cNvPr>
            <p:cNvSpPr/>
            <p:nvPr/>
          </p:nvSpPr>
          <p:spPr>
            <a:xfrm>
              <a:off x="1267767" y="5025046"/>
              <a:ext cx="45719" cy="45719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0EDD9E26-E029-2BA1-1536-AFC40C6AA179}"/>
              </a:ext>
            </a:extLst>
          </p:cNvPr>
          <p:cNvGrpSpPr/>
          <p:nvPr/>
        </p:nvGrpSpPr>
        <p:grpSpPr>
          <a:xfrm>
            <a:off x="196695" y="4778069"/>
            <a:ext cx="3040105" cy="45719"/>
            <a:chOff x="-224972" y="5025046"/>
            <a:chExt cx="3040105" cy="45719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DA26DBE3-C2AD-4130-58F0-59EC123EA49F}"/>
                </a:ext>
              </a:extLst>
            </p:cNvPr>
            <p:cNvCxnSpPr>
              <a:cxnSpLocks/>
            </p:cNvCxnSpPr>
            <p:nvPr/>
          </p:nvCxnSpPr>
          <p:spPr>
            <a:xfrm>
              <a:off x="-224972" y="5049795"/>
              <a:ext cx="304010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ACA29FE0-F000-B4B8-276F-4878964265AB}"/>
                </a:ext>
              </a:extLst>
            </p:cNvPr>
            <p:cNvSpPr/>
            <p:nvPr/>
          </p:nvSpPr>
          <p:spPr>
            <a:xfrm>
              <a:off x="1267767" y="5025046"/>
              <a:ext cx="45719" cy="45719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7818B25B-B523-D9AA-08B7-30C509EDE353}"/>
              </a:ext>
            </a:extLst>
          </p:cNvPr>
          <p:cNvSpPr txBox="1"/>
          <p:nvPr/>
        </p:nvSpPr>
        <p:spPr>
          <a:xfrm>
            <a:off x="1499735" y="4823788"/>
            <a:ext cx="71686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</a:rPr>
              <a:t>JD1c 3621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16D7E9B-D4AE-19C6-0513-AF6DBC11A483}"/>
              </a:ext>
            </a:extLst>
          </p:cNvPr>
          <p:cNvSpPr txBox="1"/>
          <p:nvPr/>
        </p:nvSpPr>
        <p:spPr>
          <a:xfrm>
            <a:off x="1662962" y="4577567"/>
            <a:ext cx="78899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</a:rPr>
              <a:t>JD1a 35931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3D17B18-9C71-A3D6-330B-DBDD31B0D293}"/>
              </a:ext>
            </a:extLst>
          </p:cNvPr>
          <p:cNvSpPr txBox="1"/>
          <p:nvPr/>
        </p:nvSpPr>
        <p:spPr>
          <a:xfrm>
            <a:off x="1662962" y="4322423"/>
            <a:ext cx="78899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</a:rPr>
              <a:t>JD2a 33491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AF1BA38-80C6-4AD6-9D3C-06105E5B1149}"/>
              </a:ext>
            </a:extLst>
          </p:cNvPr>
          <p:cNvSpPr txBox="1"/>
          <p:nvPr/>
        </p:nvSpPr>
        <p:spPr>
          <a:xfrm>
            <a:off x="1676772" y="4035868"/>
            <a:ext cx="71686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</a:rPr>
              <a:t>JD2c 3314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D866FBA-CFB7-059B-7D8E-32ED9CEE596D}"/>
              </a:ext>
            </a:extLst>
          </p:cNvPr>
          <p:cNvSpPr txBox="1"/>
          <p:nvPr/>
        </p:nvSpPr>
        <p:spPr>
          <a:xfrm>
            <a:off x="3308111" y="4041296"/>
            <a:ext cx="52129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</a:rPr>
              <a:t>5.3µm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E1C1516-A1F8-2C40-0C95-D21791C31209}"/>
              </a:ext>
            </a:extLst>
          </p:cNvPr>
          <p:cNvGrpSpPr/>
          <p:nvPr/>
        </p:nvGrpSpPr>
        <p:grpSpPr>
          <a:xfrm>
            <a:off x="135505" y="4820412"/>
            <a:ext cx="3040105" cy="45719"/>
            <a:chOff x="-224972" y="5025046"/>
            <a:chExt cx="3040105" cy="45719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F8D95B79-7D23-B60A-F654-D31E49180432}"/>
                </a:ext>
              </a:extLst>
            </p:cNvPr>
            <p:cNvCxnSpPr>
              <a:cxnSpLocks/>
            </p:cNvCxnSpPr>
            <p:nvPr/>
          </p:nvCxnSpPr>
          <p:spPr>
            <a:xfrm>
              <a:off x="-224972" y="5049795"/>
              <a:ext cx="304010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3B2E0A6D-99E3-7AE3-1CA8-3A54F3F71C0D}"/>
                </a:ext>
              </a:extLst>
            </p:cNvPr>
            <p:cNvSpPr/>
            <p:nvPr/>
          </p:nvSpPr>
          <p:spPr>
            <a:xfrm>
              <a:off x="1267767" y="5025046"/>
              <a:ext cx="45719" cy="45719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65161C8-09F1-FECA-B7C3-BD2DE83801F7}"/>
              </a:ext>
            </a:extLst>
          </p:cNvPr>
          <p:cNvGrpSpPr/>
          <p:nvPr/>
        </p:nvGrpSpPr>
        <p:grpSpPr>
          <a:xfrm>
            <a:off x="505043" y="4303265"/>
            <a:ext cx="3040105" cy="45719"/>
            <a:chOff x="-224972" y="5025046"/>
            <a:chExt cx="3040105" cy="45719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0265D931-35EF-B9C7-B401-6BD661DCB7E1}"/>
                </a:ext>
              </a:extLst>
            </p:cNvPr>
            <p:cNvCxnSpPr>
              <a:cxnSpLocks/>
            </p:cNvCxnSpPr>
            <p:nvPr/>
          </p:nvCxnSpPr>
          <p:spPr>
            <a:xfrm>
              <a:off x="-224972" y="5049795"/>
              <a:ext cx="304010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7502BB4C-6A08-4DD5-514E-C4187AAA6BE3}"/>
                </a:ext>
              </a:extLst>
            </p:cNvPr>
            <p:cNvSpPr/>
            <p:nvPr/>
          </p:nvSpPr>
          <p:spPr>
            <a:xfrm>
              <a:off x="1267767" y="5025046"/>
              <a:ext cx="45719" cy="45719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6CCAE862-CD54-6BE9-2540-14D496A9E698}"/>
              </a:ext>
            </a:extLst>
          </p:cNvPr>
          <p:cNvSpPr txBox="1"/>
          <p:nvPr/>
        </p:nvSpPr>
        <p:spPr>
          <a:xfrm>
            <a:off x="1783188" y="5413237"/>
            <a:ext cx="106150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</a:rPr>
              <a:t>15a 3533 z ~ 11?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B894636-CC52-848B-1952-8CC006580C90}"/>
              </a:ext>
            </a:extLst>
          </p:cNvPr>
          <p:cNvGrpSpPr/>
          <p:nvPr/>
        </p:nvGrpSpPr>
        <p:grpSpPr>
          <a:xfrm>
            <a:off x="417476" y="5400199"/>
            <a:ext cx="3040105" cy="45719"/>
            <a:chOff x="-224972" y="5025046"/>
            <a:chExt cx="3040105" cy="45719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1F889F91-2AF6-98DE-954D-B20418AD3EBC}"/>
                </a:ext>
              </a:extLst>
            </p:cNvPr>
            <p:cNvCxnSpPr>
              <a:cxnSpLocks/>
            </p:cNvCxnSpPr>
            <p:nvPr/>
          </p:nvCxnSpPr>
          <p:spPr>
            <a:xfrm>
              <a:off x="-224972" y="5049795"/>
              <a:ext cx="304010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94369A00-31F0-655A-3CC9-9A3DB2AAAFAA}"/>
                </a:ext>
              </a:extLst>
            </p:cNvPr>
            <p:cNvSpPr/>
            <p:nvPr/>
          </p:nvSpPr>
          <p:spPr>
            <a:xfrm>
              <a:off x="1267767" y="5025046"/>
              <a:ext cx="45719" cy="45719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5-Point Star 24">
            <a:extLst>
              <a:ext uri="{FF2B5EF4-FFF2-40B4-BE49-F238E27FC236}">
                <a16:creationId xmlns:a16="http://schemas.microsoft.com/office/drawing/2014/main" id="{7E543201-6E39-C8E7-025F-ED2A8A6FD07C}"/>
              </a:ext>
            </a:extLst>
          </p:cNvPr>
          <p:cNvSpPr/>
          <p:nvPr/>
        </p:nvSpPr>
        <p:spPr>
          <a:xfrm>
            <a:off x="3151005" y="173182"/>
            <a:ext cx="360218" cy="360218"/>
          </a:xfrm>
          <a:prstGeom prst="star5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AC90633-DEED-87D0-97B9-6CDF545F465A}"/>
              </a:ext>
            </a:extLst>
          </p:cNvPr>
          <p:cNvSpPr txBox="1"/>
          <p:nvPr/>
        </p:nvSpPr>
        <p:spPr>
          <a:xfrm>
            <a:off x="7228948" y="353291"/>
            <a:ext cx="4136004" cy="280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Can’t shift detectors over to capture 5.3µm</a:t>
            </a:r>
          </a:p>
          <a:p>
            <a:r>
              <a:rPr lang="en-US" sz="1400" dirty="0"/>
              <a:t>or we’d pick up the star!</a:t>
            </a:r>
          </a:p>
          <a:p>
            <a:endParaRPr lang="en-US" sz="1400" dirty="0"/>
          </a:p>
          <a:p>
            <a:r>
              <a:rPr lang="en-US" sz="1400" dirty="0"/>
              <a:t>I suppose JD1 would be fine</a:t>
            </a:r>
          </a:p>
          <a:p>
            <a:r>
              <a:rPr lang="en-US" sz="1400" dirty="0"/>
              <a:t>and at z = 10.17, you only need to get out to 4.848 µm</a:t>
            </a:r>
          </a:p>
          <a:p>
            <a:r>
              <a:rPr lang="en-US" sz="1400" dirty="0"/>
              <a:t>to capture </a:t>
            </a:r>
            <a:r>
              <a:rPr lang="en-US" sz="1400" dirty="0" err="1"/>
              <a:t>Hgamma</a:t>
            </a:r>
            <a:r>
              <a:rPr lang="en-US" sz="1400" dirty="0"/>
              <a:t> 4340Å</a:t>
            </a:r>
          </a:p>
          <a:p>
            <a:endParaRPr lang="en-US" sz="1400" dirty="0"/>
          </a:p>
          <a:p>
            <a:r>
              <a:rPr lang="en-US" sz="1400" dirty="0"/>
              <a:t>But then what about 15a 3533 z ~ 11… </a:t>
            </a:r>
          </a:p>
          <a:p>
            <a:r>
              <a:rPr lang="en-US" sz="1100" dirty="0"/>
              <a:t>you could still get the other lines …</a:t>
            </a:r>
          </a:p>
          <a:p>
            <a:r>
              <a:rPr lang="en-US" sz="1100" dirty="0"/>
              <a:t>though it is fainter and </a:t>
            </a:r>
            <a:r>
              <a:rPr lang="en-US" sz="1100" dirty="0" err="1"/>
              <a:t>Hgamma</a:t>
            </a:r>
            <a:r>
              <a:rPr lang="en-US" sz="1100" dirty="0"/>
              <a:t> is one of the stronger lines</a:t>
            </a:r>
            <a:endParaRPr lang="en-US" sz="1400" dirty="0"/>
          </a:p>
          <a:p>
            <a:endParaRPr lang="en-US" sz="1400" dirty="0"/>
          </a:p>
          <a:p>
            <a:r>
              <a:rPr lang="en-US" sz="1400" dirty="0"/>
              <a:t>Too bad I guess… </a:t>
            </a:r>
          </a:p>
          <a:p>
            <a:r>
              <a:rPr lang="en-US" sz="1400" dirty="0"/>
              <a:t>It’s worth it to get more targets in the other module!</a:t>
            </a:r>
          </a:p>
        </p:txBody>
      </p:sp>
    </p:spTree>
    <p:extLst>
      <p:ext uri="{BB962C8B-B14F-4D97-AF65-F5344CB8AC3E}">
        <p14:creationId xmlns:p14="http://schemas.microsoft.com/office/powerpoint/2010/main" val="17322277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D484B8-7E19-FCE2-CD11-4C33EA00C2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115550" cy="6869585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069619A-2620-E720-8E71-61BD02285229}"/>
              </a:ext>
            </a:extLst>
          </p:cNvPr>
          <p:cNvCxnSpPr>
            <a:cxnSpLocks/>
          </p:cNvCxnSpPr>
          <p:nvPr/>
        </p:nvCxnSpPr>
        <p:spPr>
          <a:xfrm flipH="1" flipV="1">
            <a:off x="7250989" y="2273790"/>
            <a:ext cx="796130" cy="1155210"/>
          </a:xfrm>
          <a:prstGeom prst="line">
            <a:avLst/>
          </a:prstGeom>
          <a:ln w="19050">
            <a:solidFill>
              <a:srgbClr val="FF0000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64277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984B235-2966-ECEC-8358-E68CE56C12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0286" y="0"/>
            <a:ext cx="6191428" cy="6858000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9AB206-614A-BB0D-E215-A325642B379A}"/>
              </a:ext>
            </a:extLst>
          </p:cNvPr>
          <p:cNvCxnSpPr>
            <a:cxnSpLocks/>
          </p:cNvCxnSpPr>
          <p:nvPr/>
        </p:nvCxnSpPr>
        <p:spPr>
          <a:xfrm flipH="1" flipV="1">
            <a:off x="9346489" y="1742714"/>
            <a:ext cx="796130" cy="1155210"/>
          </a:xfrm>
          <a:prstGeom prst="line">
            <a:avLst/>
          </a:prstGeom>
          <a:ln w="19050">
            <a:solidFill>
              <a:srgbClr val="FF0000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4E9A401D-750E-CCC9-C905-81E2ADDF7F31}"/>
              </a:ext>
            </a:extLst>
          </p:cNvPr>
          <p:cNvSpPr txBox="1"/>
          <p:nvPr/>
        </p:nvSpPr>
        <p:spPr>
          <a:xfrm>
            <a:off x="3899425" y="2078182"/>
            <a:ext cx="518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JD1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A8B5BD0-FE03-3CC5-F935-B664A0542317}"/>
              </a:ext>
            </a:extLst>
          </p:cNvPr>
          <p:cNvSpPr txBox="1"/>
          <p:nvPr/>
        </p:nvSpPr>
        <p:spPr>
          <a:xfrm>
            <a:off x="3175210" y="1112143"/>
            <a:ext cx="6158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JD1c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25EAD7F-2547-37DA-31C4-D4BD0BDC38F1}"/>
              </a:ext>
            </a:extLst>
          </p:cNvPr>
          <p:cNvSpPr txBox="1"/>
          <p:nvPr/>
        </p:nvSpPr>
        <p:spPr>
          <a:xfrm>
            <a:off x="8575840" y="6488668"/>
            <a:ext cx="6158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JD2c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3E4554A-90E9-E3C7-618C-76F37E9DD8ED}"/>
              </a:ext>
            </a:extLst>
          </p:cNvPr>
          <p:cNvSpPr txBox="1"/>
          <p:nvPr/>
        </p:nvSpPr>
        <p:spPr>
          <a:xfrm>
            <a:off x="7982178" y="5683547"/>
            <a:ext cx="518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JD2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206CA6D-74A7-3415-7DF7-76CA881FB8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37700" y="4140200"/>
            <a:ext cx="2654300" cy="27178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ADDFBFB-B86F-534D-EABF-DDCC82B7FD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2579635" cy="233859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D76775D-C127-9A63-AD0F-FA38CF625E2A}"/>
              </a:ext>
            </a:extLst>
          </p:cNvPr>
          <p:cNvSpPr txBox="1"/>
          <p:nvPr/>
        </p:nvSpPr>
        <p:spPr>
          <a:xfrm>
            <a:off x="1414424" y="1481475"/>
            <a:ext cx="518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JD1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B55348F-DB84-B649-3BA6-A8853529851A}"/>
              </a:ext>
            </a:extLst>
          </p:cNvPr>
          <p:cNvSpPr txBox="1"/>
          <p:nvPr/>
        </p:nvSpPr>
        <p:spPr>
          <a:xfrm>
            <a:off x="10605804" y="4602824"/>
            <a:ext cx="518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JD2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B9957E1-9763-152B-DFDF-0AD4D7F75A01}"/>
              </a:ext>
            </a:extLst>
          </p:cNvPr>
          <p:cNvSpPr txBox="1"/>
          <p:nvPr/>
        </p:nvSpPr>
        <p:spPr>
          <a:xfrm>
            <a:off x="9906766" y="315772"/>
            <a:ext cx="1916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Observation 21 (?)</a:t>
            </a:r>
          </a:p>
        </p:txBody>
      </p:sp>
    </p:spTree>
    <p:extLst>
      <p:ext uri="{BB962C8B-B14F-4D97-AF65-F5344CB8AC3E}">
        <p14:creationId xmlns:p14="http://schemas.microsoft.com/office/powerpoint/2010/main" val="9548779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AB558D-E859-7700-30CF-867CA8C327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9801" y="0"/>
            <a:ext cx="7772400" cy="52710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36AB1A4-1C70-72D3-16DF-8D6E5D8399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9801" y="0"/>
            <a:ext cx="7772400" cy="52710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C5B1BC1-A7B7-3F76-2389-2DBC06F315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9801" y="0"/>
            <a:ext cx="7772400" cy="52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5293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AB558D-E859-7700-30CF-867CA8C327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9801" y="0"/>
            <a:ext cx="7772400" cy="52710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36AB1A4-1C70-72D3-16DF-8D6E5D8399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772400" cy="52710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C5B1BC1-A7B7-3F76-2389-2DBC06F315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2775" y="940904"/>
            <a:ext cx="7772400" cy="5271066"/>
          </a:xfrm>
          <a:prstGeom prst="rect">
            <a:avLst/>
          </a:prstGeom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E577E5B-7D92-43AE-8F3A-2CD6B4672E7F}"/>
              </a:ext>
            </a:extLst>
          </p:cNvPr>
          <p:cNvCxnSpPr>
            <a:cxnSpLocks/>
          </p:cNvCxnSpPr>
          <p:nvPr/>
        </p:nvCxnSpPr>
        <p:spPr>
          <a:xfrm rot="2940380" flipH="1" flipV="1">
            <a:off x="3494524" y="3088865"/>
            <a:ext cx="955056" cy="1258203"/>
          </a:xfrm>
          <a:prstGeom prst="line">
            <a:avLst/>
          </a:prstGeom>
          <a:ln w="19050">
            <a:solidFill>
              <a:srgbClr val="FF0000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0513799D-376B-FB49-DD6F-1F3684302110}"/>
              </a:ext>
            </a:extLst>
          </p:cNvPr>
          <p:cNvSpPr/>
          <p:nvPr/>
        </p:nvSpPr>
        <p:spPr>
          <a:xfrm rot="6132629">
            <a:off x="1801723" y="2875898"/>
            <a:ext cx="3550628" cy="655876"/>
          </a:xfrm>
          <a:prstGeom prst="rect">
            <a:avLst/>
          </a:prstGeom>
          <a:noFill/>
          <a:ln w="6350">
            <a:solidFill>
              <a:srgbClr val="FF0000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7E3BE89-7C0B-49E3-14A7-F81654E077B8}"/>
              </a:ext>
            </a:extLst>
          </p:cNvPr>
          <p:cNvSpPr/>
          <p:nvPr/>
        </p:nvSpPr>
        <p:spPr>
          <a:xfrm rot="6132629">
            <a:off x="1390243" y="3485498"/>
            <a:ext cx="3550628" cy="655876"/>
          </a:xfrm>
          <a:prstGeom prst="rect">
            <a:avLst/>
          </a:prstGeom>
          <a:noFill/>
          <a:ln w="6350">
            <a:solidFill>
              <a:srgbClr val="FF0000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6C14F5F-6E75-DEF9-CE22-06F132B29AD3}"/>
              </a:ext>
            </a:extLst>
          </p:cNvPr>
          <p:cNvSpPr/>
          <p:nvPr/>
        </p:nvSpPr>
        <p:spPr>
          <a:xfrm rot="6132629">
            <a:off x="978763" y="4079858"/>
            <a:ext cx="3550628" cy="655876"/>
          </a:xfrm>
          <a:prstGeom prst="rect">
            <a:avLst/>
          </a:prstGeom>
          <a:noFill/>
          <a:ln w="6350">
            <a:solidFill>
              <a:srgbClr val="FF0000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7DB6D42-22A9-AFEB-D1FB-5500C91E1637}"/>
              </a:ext>
            </a:extLst>
          </p:cNvPr>
          <p:cNvSpPr/>
          <p:nvPr/>
        </p:nvSpPr>
        <p:spPr>
          <a:xfrm rot="6113312">
            <a:off x="3481336" y="2514957"/>
            <a:ext cx="389669" cy="779965"/>
          </a:xfrm>
          <a:prstGeom prst="rect">
            <a:avLst/>
          </a:prstGeom>
          <a:noFill/>
          <a:ln w="25400">
            <a:solidFill>
              <a:srgbClr val="FF0000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D618F4D-2979-4E67-1EDE-AA0954161325}"/>
              </a:ext>
            </a:extLst>
          </p:cNvPr>
          <p:cNvSpPr/>
          <p:nvPr/>
        </p:nvSpPr>
        <p:spPr>
          <a:xfrm rot="6113312">
            <a:off x="8491181" y="2484296"/>
            <a:ext cx="389669" cy="779965"/>
          </a:xfrm>
          <a:prstGeom prst="rect">
            <a:avLst/>
          </a:prstGeom>
          <a:noFill/>
          <a:ln w="25400">
            <a:solidFill>
              <a:srgbClr val="FF0000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2D8294F-9BE4-3E62-9043-D9A17D342E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9801" y="0"/>
            <a:ext cx="7772400" cy="5271066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8BFF7521-5D7E-FC5A-3AE8-79D4D6C83C51}"/>
              </a:ext>
            </a:extLst>
          </p:cNvPr>
          <p:cNvSpPr/>
          <p:nvPr/>
        </p:nvSpPr>
        <p:spPr>
          <a:xfrm rot="6113312">
            <a:off x="3999496" y="1802179"/>
            <a:ext cx="389669" cy="779965"/>
          </a:xfrm>
          <a:prstGeom prst="rect">
            <a:avLst/>
          </a:prstGeom>
          <a:noFill/>
          <a:ln w="25400">
            <a:solidFill>
              <a:srgbClr val="FF0000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97126A3-F0AB-DC35-9BF0-05F753FAF57F}"/>
              </a:ext>
            </a:extLst>
          </p:cNvPr>
          <p:cNvSpPr/>
          <p:nvPr/>
        </p:nvSpPr>
        <p:spPr>
          <a:xfrm rot="6113312">
            <a:off x="4151896" y="1954579"/>
            <a:ext cx="389669" cy="779965"/>
          </a:xfrm>
          <a:prstGeom prst="rect">
            <a:avLst/>
          </a:prstGeom>
          <a:noFill/>
          <a:ln w="25400">
            <a:solidFill>
              <a:srgbClr val="FF0000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91301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AB558D-E859-7700-30CF-867CA8C327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795" t="33704" r="48009" b="29309"/>
          <a:stretch/>
        </p:blipFill>
        <p:spPr>
          <a:xfrm>
            <a:off x="3442226" y="2477463"/>
            <a:ext cx="2657856" cy="19495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36AB1A4-1C70-72D3-16DF-8D6E5D8399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989" t="39274" r="35481" b="29905"/>
          <a:stretch/>
        </p:blipFill>
        <p:spPr>
          <a:xfrm>
            <a:off x="3442226" y="312580"/>
            <a:ext cx="2450592" cy="1624593"/>
          </a:xfrm>
          <a:prstGeom prst="rect">
            <a:avLst/>
          </a:prstGeom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E577E5B-7D92-43AE-8F3A-2CD6B4672E7F}"/>
              </a:ext>
            </a:extLst>
          </p:cNvPr>
          <p:cNvCxnSpPr>
            <a:cxnSpLocks/>
          </p:cNvCxnSpPr>
          <p:nvPr/>
        </p:nvCxnSpPr>
        <p:spPr>
          <a:xfrm rot="2940380" flipH="1" flipV="1">
            <a:off x="-1175012" y="2986441"/>
            <a:ext cx="955056" cy="1258203"/>
          </a:xfrm>
          <a:prstGeom prst="line">
            <a:avLst/>
          </a:prstGeom>
          <a:ln w="19050">
            <a:solidFill>
              <a:srgbClr val="FF0000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0513799D-376B-FB49-DD6F-1F3684302110}"/>
              </a:ext>
            </a:extLst>
          </p:cNvPr>
          <p:cNvSpPr/>
          <p:nvPr/>
        </p:nvSpPr>
        <p:spPr>
          <a:xfrm rot="6132629">
            <a:off x="-2867813" y="2773474"/>
            <a:ext cx="3550628" cy="655876"/>
          </a:xfrm>
          <a:prstGeom prst="rect">
            <a:avLst/>
          </a:prstGeom>
          <a:noFill/>
          <a:ln w="6350">
            <a:solidFill>
              <a:srgbClr val="FF0000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7E3BE89-7C0B-49E3-14A7-F81654E077B8}"/>
              </a:ext>
            </a:extLst>
          </p:cNvPr>
          <p:cNvSpPr/>
          <p:nvPr/>
        </p:nvSpPr>
        <p:spPr>
          <a:xfrm rot="6132629">
            <a:off x="-3279293" y="3383074"/>
            <a:ext cx="3550628" cy="655876"/>
          </a:xfrm>
          <a:prstGeom prst="rect">
            <a:avLst/>
          </a:prstGeom>
          <a:noFill/>
          <a:ln w="6350">
            <a:solidFill>
              <a:srgbClr val="FF0000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6C14F5F-6E75-DEF9-CE22-06F132B29AD3}"/>
              </a:ext>
            </a:extLst>
          </p:cNvPr>
          <p:cNvSpPr/>
          <p:nvPr/>
        </p:nvSpPr>
        <p:spPr>
          <a:xfrm rot="6132629">
            <a:off x="-3690773" y="3977434"/>
            <a:ext cx="3550628" cy="655876"/>
          </a:xfrm>
          <a:prstGeom prst="rect">
            <a:avLst/>
          </a:prstGeom>
          <a:noFill/>
          <a:ln w="6350">
            <a:solidFill>
              <a:srgbClr val="FF0000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7DB6D42-22A9-AFEB-D1FB-5500C91E1637}"/>
              </a:ext>
            </a:extLst>
          </p:cNvPr>
          <p:cNvSpPr/>
          <p:nvPr/>
        </p:nvSpPr>
        <p:spPr>
          <a:xfrm rot="6113312">
            <a:off x="-1188200" y="2412533"/>
            <a:ext cx="389669" cy="779965"/>
          </a:xfrm>
          <a:prstGeom prst="rect">
            <a:avLst/>
          </a:prstGeom>
          <a:noFill/>
          <a:ln w="25400">
            <a:solidFill>
              <a:srgbClr val="FF0000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2D8294F-9BE4-3E62-9043-D9A17D342E4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717" t="3814" r="37561" b="3270"/>
          <a:stretch/>
        </p:blipFill>
        <p:spPr>
          <a:xfrm>
            <a:off x="161043" y="215334"/>
            <a:ext cx="2931922" cy="4897662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8BFF7521-5D7E-FC5A-3AE8-79D4D6C83C51}"/>
              </a:ext>
            </a:extLst>
          </p:cNvPr>
          <p:cNvSpPr/>
          <p:nvPr/>
        </p:nvSpPr>
        <p:spPr>
          <a:xfrm rot="6113312">
            <a:off x="1199625" y="1816485"/>
            <a:ext cx="389669" cy="779965"/>
          </a:xfrm>
          <a:prstGeom prst="rect">
            <a:avLst/>
          </a:prstGeom>
          <a:noFill/>
          <a:ln w="25400">
            <a:solidFill>
              <a:srgbClr val="FF0000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5A230E3-A11B-3303-BC3C-576795F0AA88}"/>
              </a:ext>
            </a:extLst>
          </p:cNvPr>
          <p:cNvSpPr/>
          <p:nvPr/>
        </p:nvSpPr>
        <p:spPr>
          <a:xfrm rot="6113312">
            <a:off x="4522280" y="3086058"/>
            <a:ext cx="389669" cy="779965"/>
          </a:xfrm>
          <a:prstGeom prst="rect">
            <a:avLst/>
          </a:prstGeom>
          <a:noFill/>
          <a:ln w="25400">
            <a:solidFill>
              <a:srgbClr val="FF0000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16AF483-9662-92FE-8D53-6508AF02374E}"/>
              </a:ext>
            </a:extLst>
          </p:cNvPr>
          <p:cNvSpPr/>
          <p:nvPr/>
        </p:nvSpPr>
        <p:spPr>
          <a:xfrm rot="6113312">
            <a:off x="4358158" y="763344"/>
            <a:ext cx="389669" cy="779965"/>
          </a:xfrm>
          <a:prstGeom prst="rect">
            <a:avLst/>
          </a:prstGeom>
          <a:noFill/>
          <a:ln w="25400">
            <a:solidFill>
              <a:srgbClr val="FF0000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6115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AB558D-E859-7700-30CF-867CA8C327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795" t="33704" r="48009" b="29309"/>
          <a:stretch/>
        </p:blipFill>
        <p:spPr>
          <a:xfrm>
            <a:off x="3442226" y="2477463"/>
            <a:ext cx="2657856" cy="19495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36AB1A4-1C70-72D3-16DF-8D6E5D8399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989" t="39274" r="35481" b="29905"/>
          <a:stretch/>
        </p:blipFill>
        <p:spPr>
          <a:xfrm>
            <a:off x="3442226" y="312580"/>
            <a:ext cx="2450592" cy="1624593"/>
          </a:xfrm>
          <a:prstGeom prst="rect">
            <a:avLst/>
          </a:prstGeom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E577E5B-7D92-43AE-8F3A-2CD6B4672E7F}"/>
              </a:ext>
            </a:extLst>
          </p:cNvPr>
          <p:cNvCxnSpPr>
            <a:cxnSpLocks/>
          </p:cNvCxnSpPr>
          <p:nvPr/>
        </p:nvCxnSpPr>
        <p:spPr>
          <a:xfrm rot="2940380" flipH="1" flipV="1">
            <a:off x="-1175012" y="2986441"/>
            <a:ext cx="955056" cy="1258203"/>
          </a:xfrm>
          <a:prstGeom prst="line">
            <a:avLst/>
          </a:prstGeom>
          <a:ln w="19050">
            <a:solidFill>
              <a:srgbClr val="FF0000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0513799D-376B-FB49-DD6F-1F3684302110}"/>
              </a:ext>
            </a:extLst>
          </p:cNvPr>
          <p:cNvSpPr/>
          <p:nvPr/>
        </p:nvSpPr>
        <p:spPr>
          <a:xfrm rot="6132629">
            <a:off x="-2867813" y="2773474"/>
            <a:ext cx="3550628" cy="655876"/>
          </a:xfrm>
          <a:prstGeom prst="rect">
            <a:avLst/>
          </a:prstGeom>
          <a:noFill/>
          <a:ln w="6350">
            <a:solidFill>
              <a:srgbClr val="FF0000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7E3BE89-7C0B-49E3-14A7-F81654E077B8}"/>
              </a:ext>
            </a:extLst>
          </p:cNvPr>
          <p:cNvSpPr/>
          <p:nvPr/>
        </p:nvSpPr>
        <p:spPr>
          <a:xfrm rot="6132629">
            <a:off x="-3279293" y="3383074"/>
            <a:ext cx="3550628" cy="655876"/>
          </a:xfrm>
          <a:prstGeom prst="rect">
            <a:avLst/>
          </a:prstGeom>
          <a:noFill/>
          <a:ln w="6350">
            <a:solidFill>
              <a:srgbClr val="FF0000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6C14F5F-6E75-DEF9-CE22-06F132B29AD3}"/>
              </a:ext>
            </a:extLst>
          </p:cNvPr>
          <p:cNvSpPr/>
          <p:nvPr/>
        </p:nvSpPr>
        <p:spPr>
          <a:xfrm rot="6132629">
            <a:off x="-3690773" y="3977434"/>
            <a:ext cx="3550628" cy="655876"/>
          </a:xfrm>
          <a:prstGeom prst="rect">
            <a:avLst/>
          </a:prstGeom>
          <a:noFill/>
          <a:ln w="6350">
            <a:solidFill>
              <a:srgbClr val="FF0000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7DB6D42-22A9-AFEB-D1FB-5500C91E1637}"/>
              </a:ext>
            </a:extLst>
          </p:cNvPr>
          <p:cNvSpPr/>
          <p:nvPr/>
        </p:nvSpPr>
        <p:spPr>
          <a:xfrm rot="6113312">
            <a:off x="-1188200" y="2412533"/>
            <a:ext cx="389669" cy="779965"/>
          </a:xfrm>
          <a:prstGeom prst="rect">
            <a:avLst/>
          </a:prstGeom>
          <a:noFill/>
          <a:ln w="25400">
            <a:solidFill>
              <a:srgbClr val="FF0000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2D8294F-9BE4-3E62-9043-D9A17D342E4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717" t="3814" r="37561" b="3270"/>
          <a:stretch/>
        </p:blipFill>
        <p:spPr>
          <a:xfrm>
            <a:off x="161043" y="215334"/>
            <a:ext cx="2931922" cy="4897662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3CBC6D50-A4B8-2409-4250-9DFB1B7EE438}"/>
              </a:ext>
            </a:extLst>
          </p:cNvPr>
          <p:cNvGrpSpPr/>
          <p:nvPr/>
        </p:nvGrpSpPr>
        <p:grpSpPr>
          <a:xfrm>
            <a:off x="1260701" y="1003708"/>
            <a:ext cx="4102620" cy="2712383"/>
            <a:chOff x="1004477" y="958492"/>
            <a:chExt cx="4102620" cy="2712383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8BFF7521-5D7E-FC5A-3AE8-79D4D6C83C51}"/>
                </a:ext>
              </a:extLst>
            </p:cNvPr>
            <p:cNvSpPr/>
            <p:nvPr/>
          </p:nvSpPr>
          <p:spPr>
            <a:xfrm rot="6113312">
              <a:off x="1199625" y="1816485"/>
              <a:ext cx="389669" cy="779965"/>
            </a:xfrm>
            <a:prstGeom prst="rect">
              <a:avLst/>
            </a:prstGeom>
            <a:noFill/>
            <a:ln w="25400">
              <a:solidFill>
                <a:srgbClr val="FF0000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5A230E3-A11B-3303-BC3C-576795F0AA88}"/>
                </a:ext>
              </a:extLst>
            </p:cNvPr>
            <p:cNvSpPr/>
            <p:nvPr/>
          </p:nvSpPr>
          <p:spPr>
            <a:xfrm rot="6113312">
              <a:off x="4522280" y="3086058"/>
              <a:ext cx="389669" cy="779965"/>
            </a:xfrm>
            <a:prstGeom prst="rect">
              <a:avLst/>
            </a:prstGeom>
            <a:noFill/>
            <a:ln w="25400">
              <a:solidFill>
                <a:srgbClr val="FF0000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16AF483-9662-92FE-8D53-6508AF02374E}"/>
                </a:ext>
              </a:extLst>
            </p:cNvPr>
            <p:cNvSpPr/>
            <p:nvPr/>
          </p:nvSpPr>
          <p:spPr>
            <a:xfrm rot="6113312">
              <a:off x="4358158" y="763344"/>
              <a:ext cx="389669" cy="779965"/>
            </a:xfrm>
            <a:prstGeom prst="rect">
              <a:avLst/>
            </a:prstGeom>
            <a:noFill/>
            <a:ln w="25400">
              <a:solidFill>
                <a:srgbClr val="FF0000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6237946F-6A26-C8AA-18F5-16B2B8D9EF6A}"/>
              </a:ext>
            </a:extLst>
          </p:cNvPr>
          <p:cNvSpPr txBox="1"/>
          <p:nvPr/>
        </p:nvSpPr>
        <p:spPr>
          <a:xfrm>
            <a:off x="5652198" y="2802515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27238E3-D01D-8350-06D9-7D32BEB5424F}"/>
              </a:ext>
            </a:extLst>
          </p:cNvPr>
          <p:cNvSpPr txBox="1"/>
          <p:nvPr/>
        </p:nvSpPr>
        <p:spPr>
          <a:xfrm>
            <a:off x="5371722" y="59118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0262274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AB558D-E859-7700-30CF-867CA8C327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795" t="33704" r="48009" b="29309"/>
          <a:stretch/>
        </p:blipFill>
        <p:spPr>
          <a:xfrm>
            <a:off x="3442226" y="2477463"/>
            <a:ext cx="2657856" cy="19495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36AB1A4-1C70-72D3-16DF-8D6E5D8399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989" t="39274" r="35481" b="29905"/>
          <a:stretch/>
        </p:blipFill>
        <p:spPr>
          <a:xfrm>
            <a:off x="3442226" y="312580"/>
            <a:ext cx="2450592" cy="1624593"/>
          </a:xfrm>
          <a:prstGeom prst="rect">
            <a:avLst/>
          </a:prstGeom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E577E5B-7D92-43AE-8F3A-2CD6B4672E7F}"/>
              </a:ext>
            </a:extLst>
          </p:cNvPr>
          <p:cNvCxnSpPr>
            <a:cxnSpLocks/>
          </p:cNvCxnSpPr>
          <p:nvPr/>
        </p:nvCxnSpPr>
        <p:spPr>
          <a:xfrm rot="2940380" flipH="1" flipV="1">
            <a:off x="-1175012" y="2986441"/>
            <a:ext cx="955056" cy="1258203"/>
          </a:xfrm>
          <a:prstGeom prst="line">
            <a:avLst/>
          </a:prstGeom>
          <a:ln w="19050">
            <a:solidFill>
              <a:srgbClr val="FF0000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0513799D-376B-FB49-DD6F-1F3684302110}"/>
              </a:ext>
            </a:extLst>
          </p:cNvPr>
          <p:cNvSpPr/>
          <p:nvPr/>
        </p:nvSpPr>
        <p:spPr>
          <a:xfrm rot="6132629">
            <a:off x="-2867813" y="2773474"/>
            <a:ext cx="3550628" cy="655876"/>
          </a:xfrm>
          <a:prstGeom prst="rect">
            <a:avLst/>
          </a:prstGeom>
          <a:noFill/>
          <a:ln w="6350">
            <a:solidFill>
              <a:srgbClr val="FF0000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7E3BE89-7C0B-49E3-14A7-F81654E077B8}"/>
              </a:ext>
            </a:extLst>
          </p:cNvPr>
          <p:cNvSpPr/>
          <p:nvPr/>
        </p:nvSpPr>
        <p:spPr>
          <a:xfrm rot="6132629">
            <a:off x="-3279293" y="3383074"/>
            <a:ext cx="3550628" cy="655876"/>
          </a:xfrm>
          <a:prstGeom prst="rect">
            <a:avLst/>
          </a:prstGeom>
          <a:noFill/>
          <a:ln w="6350">
            <a:solidFill>
              <a:srgbClr val="FF0000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6C14F5F-6E75-DEF9-CE22-06F132B29AD3}"/>
              </a:ext>
            </a:extLst>
          </p:cNvPr>
          <p:cNvSpPr/>
          <p:nvPr/>
        </p:nvSpPr>
        <p:spPr>
          <a:xfrm rot="6132629">
            <a:off x="-3690773" y="3977434"/>
            <a:ext cx="3550628" cy="655876"/>
          </a:xfrm>
          <a:prstGeom prst="rect">
            <a:avLst/>
          </a:prstGeom>
          <a:noFill/>
          <a:ln w="6350">
            <a:solidFill>
              <a:srgbClr val="FF0000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7DB6D42-22A9-AFEB-D1FB-5500C91E1637}"/>
              </a:ext>
            </a:extLst>
          </p:cNvPr>
          <p:cNvSpPr/>
          <p:nvPr/>
        </p:nvSpPr>
        <p:spPr>
          <a:xfrm rot="6113312">
            <a:off x="-1188200" y="2412533"/>
            <a:ext cx="389669" cy="779965"/>
          </a:xfrm>
          <a:prstGeom prst="rect">
            <a:avLst/>
          </a:prstGeom>
          <a:noFill/>
          <a:ln w="25400">
            <a:solidFill>
              <a:srgbClr val="FF0000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2D8294F-9BE4-3E62-9043-D9A17D342E4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717" t="3814" r="37561" b="3270"/>
          <a:stretch/>
        </p:blipFill>
        <p:spPr>
          <a:xfrm>
            <a:off x="161043" y="215334"/>
            <a:ext cx="2931922" cy="4897662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3CBC6D50-A4B8-2409-4250-9DFB1B7EE438}"/>
              </a:ext>
            </a:extLst>
          </p:cNvPr>
          <p:cNvGrpSpPr/>
          <p:nvPr/>
        </p:nvGrpSpPr>
        <p:grpSpPr>
          <a:xfrm>
            <a:off x="1790198" y="1121271"/>
            <a:ext cx="4102620" cy="2712383"/>
            <a:chOff x="1004477" y="958492"/>
            <a:chExt cx="4102620" cy="2712383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8BFF7521-5D7E-FC5A-3AE8-79D4D6C83C51}"/>
                </a:ext>
              </a:extLst>
            </p:cNvPr>
            <p:cNvSpPr/>
            <p:nvPr/>
          </p:nvSpPr>
          <p:spPr>
            <a:xfrm rot="6113312">
              <a:off x="1199625" y="1816485"/>
              <a:ext cx="389669" cy="779965"/>
            </a:xfrm>
            <a:prstGeom prst="rect">
              <a:avLst/>
            </a:prstGeom>
            <a:noFill/>
            <a:ln w="25400">
              <a:solidFill>
                <a:srgbClr val="FF0000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5A230E3-A11B-3303-BC3C-576795F0AA88}"/>
                </a:ext>
              </a:extLst>
            </p:cNvPr>
            <p:cNvSpPr/>
            <p:nvPr/>
          </p:nvSpPr>
          <p:spPr>
            <a:xfrm rot="6113312">
              <a:off x="4522280" y="3086058"/>
              <a:ext cx="389669" cy="779965"/>
            </a:xfrm>
            <a:prstGeom prst="rect">
              <a:avLst/>
            </a:prstGeom>
            <a:noFill/>
            <a:ln w="25400">
              <a:solidFill>
                <a:srgbClr val="FF0000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16AF483-9662-92FE-8D53-6508AF02374E}"/>
                </a:ext>
              </a:extLst>
            </p:cNvPr>
            <p:cNvSpPr/>
            <p:nvPr/>
          </p:nvSpPr>
          <p:spPr>
            <a:xfrm rot="6113312">
              <a:off x="4358158" y="763344"/>
              <a:ext cx="389669" cy="779965"/>
            </a:xfrm>
            <a:prstGeom prst="rect">
              <a:avLst/>
            </a:prstGeom>
            <a:noFill/>
            <a:ln w="25400">
              <a:solidFill>
                <a:srgbClr val="FF0000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6237946F-6A26-C8AA-18F5-16B2B8D9EF6A}"/>
              </a:ext>
            </a:extLst>
          </p:cNvPr>
          <p:cNvSpPr txBox="1"/>
          <p:nvPr/>
        </p:nvSpPr>
        <p:spPr>
          <a:xfrm>
            <a:off x="5652198" y="2802515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27238E3-D01D-8350-06D9-7D32BEB5424F}"/>
              </a:ext>
            </a:extLst>
          </p:cNvPr>
          <p:cNvSpPr txBox="1"/>
          <p:nvPr/>
        </p:nvSpPr>
        <p:spPr>
          <a:xfrm>
            <a:off x="5371722" y="59118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B0746BC-A21D-21C5-FBDA-B30EBE354A4C}"/>
              </a:ext>
            </a:extLst>
          </p:cNvPr>
          <p:cNvSpPr txBox="1"/>
          <p:nvPr/>
        </p:nvSpPr>
        <p:spPr>
          <a:xfrm>
            <a:off x="324100" y="927568"/>
            <a:ext cx="1019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z = 5 star</a:t>
            </a:r>
          </a:p>
        </p:txBody>
      </p:sp>
    </p:spTree>
    <p:extLst>
      <p:ext uri="{BB962C8B-B14F-4D97-AF65-F5344CB8AC3E}">
        <p14:creationId xmlns:p14="http://schemas.microsoft.com/office/powerpoint/2010/main" val="40306117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AB558D-E859-7700-30CF-867CA8C327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795" t="33704" r="48009" b="29309"/>
          <a:stretch/>
        </p:blipFill>
        <p:spPr>
          <a:xfrm>
            <a:off x="3442226" y="2477463"/>
            <a:ext cx="2657856" cy="19495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36AB1A4-1C70-72D3-16DF-8D6E5D8399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989" t="39274" r="35481" b="29905"/>
          <a:stretch/>
        </p:blipFill>
        <p:spPr>
          <a:xfrm>
            <a:off x="3442226" y="312580"/>
            <a:ext cx="2450592" cy="1624593"/>
          </a:xfrm>
          <a:prstGeom prst="rect">
            <a:avLst/>
          </a:prstGeom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E577E5B-7D92-43AE-8F3A-2CD6B4672E7F}"/>
              </a:ext>
            </a:extLst>
          </p:cNvPr>
          <p:cNvCxnSpPr>
            <a:cxnSpLocks/>
          </p:cNvCxnSpPr>
          <p:nvPr/>
        </p:nvCxnSpPr>
        <p:spPr>
          <a:xfrm rot="2940380" flipH="1" flipV="1">
            <a:off x="-1175012" y="2986441"/>
            <a:ext cx="955056" cy="1258203"/>
          </a:xfrm>
          <a:prstGeom prst="line">
            <a:avLst/>
          </a:prstGeom>
          <a:ln w="19050">
            <a:solidFill>
              <a:srgbClr val="FF0000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0513799D-376B-FB49-DD6F-1F3684302110}"/>
              </a:ext>
            </a:extLst>
          </p:cNvPr>
          <p:cNvSpPr/>
          <p:nvPr/>
        </p:nvSpPr>
        <p:spPr>
          <a:xfrm rot="6132629">
            <a:off x="-2867813" y="2773474"/>
            <a:ext cx="3550628" cy="655876"/>
          </a:xfrm>
          <a:prstGeom prst="rect">
            <a:avLst/>
          </a:prstGeom>
          <a:noFill/>
          <a:ln w="6350">
            <a:solidFill>
              <a:srgbClr val="FF0000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7E3BE89-7C0B-49E3-14A7-F81654E077B8}"/>
              </a:ext>
            </a:extLst>
          </p:cNvPr>
          <p:cNvSpPr/>
          <p:nvPr/>
        </p:nvSpPr>
        <p:spPr>
          <a:xfrm rot="6132629">
            <a:off x="-3279293" y="3383074"/>
            <a:ext cx="3550628" cy="655876"/>
          </a:xfrm>
          <a:prstGeom prst="rect">
            <a:avLst/>
          </a:prstGeom>
          <a:noFill/>
          <a:ln w="6350">
            <a:solidFill>
              <a:srgbClr val="FF0000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6C14F5F-6E75-DEF9-CE22-06F132B29AD3}"/>
              </a:ext>
            </a:extLst>
          </p:cNvPr>
          <p:cNvSpPr/>
          <p:nvPr/>
        </p:nvSpPr>
        <p:spPr>
          <a:xfrm rot="6132629">
            <a:off x="-3690773" y="3977434"/>
            <a:ext cx="3550628" cy="655876"/>
          </a:xfrm>
          <a:prstGeom prst="rect">
            <a:avLst/>
          </a:prstGeom>
          <a:noFill/>
          <a:ln w="6350">
            <a:solidFill>
              <a:srgbClr val="FF0000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7DB6D42-22A9-AFEB-D1FB-5500C91E1637}"/>
              </a:ext>
            </a:extLst>
          </p:cNvPr>
          <p:cNvSpPr/>
          <p:nvPr/>
        </p:nvSpPr>
        <p:spPr>
          <a:xfrm rot="6113312">
            <a:off x="-1188200" y="2412533"/>
            <a:ext cx="389669" cy="779965"/>
          </a:xfrm>
          <a:prstGeom prst="rect">
            <a:avLst/>
          </a:prstGeom>
          <a:noFill/>
          <a:ln w="25400">
            <a:solidFill>
              <a:srgbClr val="FF0000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2D8294F-9BE4-3E62-9043-D9A17D342E4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717" t="3814" r="37561" b="3270"/>
          <a:stretch/>
        </p:blipFill>
        <p:spPr>
          <a:xfrm>
            <a:off x="161043" y="215334"/>
            <a:ext cx="2931922" cy="489766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237946F-6A26-C8AA-18F5-16B2B8D9EF6A}"/>
              </a:ext>
            </a:extLst>
          </p:cNvPr>
          <p:cNvSpPr txBox="1"/>
          <p:nvPr/>
        </p:nvSpPr>
        <p:spPr>
          <a:xfrm>
            <a:off x="5652198" y="2802515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27238E3-D01D-8350-06D9-7D32BEB5424F}"/>
              </a:ext>
            </a:extLst>
          </p:cNvPr>
          <p:cNvSpPr txBox="1"/>
          <p:nvPr/>
        </p:nvSpPr>
        <p:spPr>
          <a:xfrm>
            <a:off x="5371722" y="59118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B0746BC-A21D-21C5-FBDA-B30EBE354A4C}"/>
              </a:ext>
            </a:extLst>
          </p:cNvPr>
          <p:cNvSpPr txBox="1"/>
          <p:nvPr/>
        </p:nvSpPr>
        <p:spPr>
          <a:xfrm>
            <a:off x="324100" y="927568"/>
            <a:ext cx="1019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z = 5 star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D70174F-273D-AF1B-4924-D43034C922A4}"/>
              </a:ext>
            </a:extLst>
          </p:cNvPr>
          <p:cNvGrpSpPr/>
          <p:nvPr/>
        </p:nvGrpSpPr>
        <p:grpSpPr>
          <a:xfrm>
            <a:off x="1001740" y="958492"/>
            <a:ext cx="4891078" cy="2875162"/>
            <a:chOff x="1001740" y="958492"/>
            <a:chExt cx="4891078" cy="2875162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8BFF7521-5D7E-FC5A-3AE8-79D4D6C83C51}"/>
                </a:ext>
              </a:extLst>
            </p:cNvPr>
            <p:cNvSpPr/>
            <p:nvPr/>
          </p:nvSpPr>
          <p:spPr>
            <a:xfrm rot="6113312">
              <a:off x="1985346" y="1979264"/>
              <a:ext cx="389669" cy="779965"/>
            </a:xfrm>
            <a:prstGeom prst="rect">
              <a:avLst/>
            </a:prstGeom>
            <a:noFill/>
            <a:ln w="25400">
              <a:solidFill>
                <a:srgbClr val="FF0000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5A230E3-A11B-3303-BC3C-576795F0AA88}"/>
                </a:ext>
              </a:extLst>
            </p:cNvPr>
            <p:cNvSpPr/>
            <p:nvPr/>
          </p:nvSpPr>
          <p:spPr>
            <a:xfrm rot="6113312">
              <a:off x="5308001" y="3248837"/>
              <a:ext cx="389669" cy="779965"/>
            </a:xfrm>
            <a:prstGeom prst="rect">
              <a:avLst/>
            </a:prstGeom>
            <a:noFill/>
            <a:ln w="25400">
              <a:solidFill>
                <a:srgbClr val="FF0000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16AF483-9662-92FE-8D53-6508AF02374E}"/>
                </a:ext>
              </a:extLst>
            </p:cNvPr>
            <p:cNvSpPr/>
            <p:nvPr/>
          </p:nvSpPr>
          <p:spPr>
            <a:xfrm rot="6113312">
              <a:off x="5143879" y="926123"/>
              <a:ext cx="389669" cy="779965"/>
            </a:xfrm>
            <a:prstGeom prst="rect">
              <a:avLst/>
            </a:prstGeom>
            <a:noFill/>
            <a:ln w="25400">
              <a:solidFill>
                <a:srgbClr val="FF0000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69AB50C-2349-DB4E-8769-F9A28ED3DAA3}"/>
                </a:ext>
              </a:extLst>
            </p:cNvPr>
            <p:cNvSpPr/>
            <p:nvPr/>
          </p:nvSpPr>
          <p:spPr>
            <a:xfrm rot="6113312">
              <a:off x="1196888" y="1816485"/>
              <a:ext cx="389669" cy="779965"/>
            </a:xfrm>
            <a:prstGeom prst="rect">
              <a:avLst/>
            </a:prstGeom>
            <a:noFill/>
            <a:ln w="25400">
              <a:solidFill>
                <a:srgbClr val="FF0000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D5AE421-CE2E-4492-8633-62F5868C7228}"/>
                </a:ext>
              </a:extLst>
            </p:cNvPr>
            <p:cNvSpPr/>
            <p:nvPr/>
          </p:nvSpPr>
          <p:spPr>
            <a:xfrm rot="6113312">
              <a:off x="4519543" y="3086058"/>
              <a:ext cx="389669" cy="779965"/>
            </a:xfrm>
            <a:prstGeom prst="rect">
              <a:avLst/>
            </a:prstGeom>
            <a:noFill/>
            <a:ln w="25400">
              <a:solidFill>
                <a:srgbClr val="FF0000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AA591D86-F6F0-3270-1880-1BE68057DE2C}"/>
                </a:ext>
              </a:extLst>
            </p:cNvPr>
            <p:cNvSpPr/>
            <p:nvPr/>
          </p:nvSpPr>
          <p:spPr>
            <a:xfrm rot="6113312">
              <a:off x="4355421" y="763344"/>
              <a:ext cx="389669" cy="779965"/>
            </a:xfrm>
            <a:prstGeom prst="rect">
              <a:avLst/>
            </a:prstGeom>
            <a:noFill/>
            <a:ln w="25400">
              <a:solidFill>
                <a:srgbClr val="FF0000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5025457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AB558D-E859-7700-30CF-867CA8C327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795" t="33704" r="48009" b="29309"/>
          <a:stretch/>
        </p:blipFill>
        <p:spPr>
          <a:xfrm>
            <a:off x="3442226" y="2477463"/>
            <a:ext cx="2657856" cy="19495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36AB1A4-1C70-72D3-16DF-8D6E5D8399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989" t="39274" r="35481" b="29905"/>
          <a:stretch/>
        </p:blipFill>
        <p:spPr>
          <a:xfrm>
            <a:off x="3442226" y="312580"/>
            <a:ext cx="2450592" cy="1624593"/>
          </a:xfrm>
          <a:prstGeom prst="rect">
            <a:avLst/>
          </a:prstGeom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E577E5B-7D92-43AE-8F3A-2CD6B4672E7F}"/>
              </a:ext>
            </a:extLst>
          </p:cNvPr>
          <p:cNvCxnSpPr>
            <a:cxnSpLocks/>
          </p:cNvCxnSpPr>
          <p:nvPr/>
        </p:nvCxnSpPr>
        <p:spPr>
          <a:xfrm rot="2940380" flipH="1" flipV="1">
            <a:off x="-1175012" y="2986441"/>
            <a:ext cx="955056" cy="1258203"/>
          </a:xfrm>
          <a:prstGeom prst="line">
            <a:avLst/>
          </a:prstGeom>
          <a:ln w="19050">
            <a:solidFill>
              <a:srgbClr val="FF0000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0513799D-376B-FB49-DD6F-1F3684302110}"/>
              </a:ext>
            </a:extLst>
          </p:cNvPr>
          <p:cNvSpPr/>
          <p:nvPr/>
        </p:nvSpPr>
        <p:spPr>
          <a:xfrm rot="6132629">
            <a:off x="-2867813" y="2773474"/>
            <a:ext cx="3550628" cy="655876"/>
          </a:xfrm>
          <a:prstGeom prst="rect">
            <a:avLst/>
          </a:prstGeom>
          <a:noFill/>
          <a:ln w="6350">
            <a:solidFill>
              <a:srgbClr val="FF0000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7E3BE89-7C0B-49E3-14A7-F81654E077B8}"/>
              </a:ext>
            </a:extLst>
          </p:cNvPr>
          <p:cNvSpPr/>
          <p:nvPr/>
        </p:nvSpPr>
        <p:spPr>
          <a:xfrm rot="6132629">
            <a:off x="-3279293" y="3383074"/>
            <a:ext cx="3550628" cy="655876"/>
          </a:xfrm>
          <a:prstGeom prst="rect">
            <a:avLst/>
          </a:prstGeom>
          <a:noFill/>
          <a:ln w="6350">
            <a:solidFill>
              <a:srgbClr val="FF0000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6C14F5F-6E75-DEF9-CE22-06F132B29AD3}"/>
              </a:ext>
            </a:extLst>
          </p:cNvPr>
          <p:cNvSpPr/>
          <p:nvPr/>
        </p:nvSpPr>
        <p:spPr>
          <a:xfrm rot="6132629">
            <a:off x="-3690773" y="3977434"/>
            <a:ext cx="3550628" cy="655876"/>
          </a:xfrm>
          <a:prstGeom prst="rect">
            <a:avLst/>
          </a:prstGeom>
          <a:noFill/>
          <a:ln w="6350">
            <a:solidFill>
              <a:srgbClr val="FF0000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7DB6D42-22A9-AFEB-D1FB-5500C91E1637}"/>
              </a:ext>
            </a:extLst>
          </p:cNvPr>
          <p:cNvSpPr/>
          <p:nvPr/>
        </p:nvSpPr>
        <p:spPr>
          <a:xfrm rot="6113312">
            <a:off x="-1188200" y="2412533"/>
            <a:ext cx="389669" cy="779965"/>
          </a:xfrm>
          <a:prstGeom prst="rect">
            <a:avLst/>
          </a:prstGeom>
          <a:noFill/>
          <a:ln w="25400">
            <a:solidFill>
              <a:srgbClr val="FF0000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2D8294F-9BE4-3E62-9043-D9A17D342E4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717" t="3814" r="37561" b="3270"/>
          <a:stretch/>
        </p:blipFill>
        <p:spPr>
          <a:xfrm>
            <a:off x="161043" y="215334"/>
            <a:ext cx="2931922" cy="489766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237946F-6A26-C8AA-18F5-16B2B8D9EF6A}"/>
              </a:ext>
            </a:extLst>
          </p:cNvPr>
          <p:cNvSpPr txBox="1"/>
          <p:nvPr/>
        </p:nvSpPr>
        <p:spPr>
          <a:xfrm>
            <a:off x="5652198" y="2802515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27238E3-D01D-8350-06D9-7D32BEB5424F}"/>
              </a:ext>
            </a:extLst>
          </p:cNvPr>
          <p:cNvSpPr txBox="1"/>
          <p:nvPr/>
        </p:nvSpPr>
        <p:spPr>
          <a:xfrm>
            <a:off x="5371722" y="59118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B0746BC-A21D-21C5-FBDA-B30EBE354A4C}"/>
              </a:ext>
            </a:extLst>
          </p:cNvPr>
          <p:cNvSpPr txBox="1"/>
          <p:nvPr/>
        </p:nvSpPr>
        <p:spPr>
          <a:xfrm>
            <a:off x="324100" y="927568"/>
            <a:ext cx="1019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z = 5 star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D70174F-273D-AF1B-4924-D43034C922A4}"/>
              </a:ext>
            </a:extLst>
          </p:cNvPr>
          <p:cNvGrpSpPr/>
          <p:nvPr/>
        </p:nvGrpSpPr>
        <p:grpSpPr>
          <a:xfrm>
            <a:off x="960171" y="951566"/>
            <a:ext cx="4891078" cy="2875162"/>
            <a:chOff x="1001740" y="958492"/>
            <a:chExt cx="4891078" cy="2875162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8BFF7521-5D7E-FC5A-3AE8-79D4D6C83C51}"/>
                </a:ext>
              </a:extLst>
            </p:cNvPr>
            <p:cNvSpPr/>
            <p:nvPr/>
          </p:nvSpPr>
          <p:spPr>
            <a:xfrm rot="6113312">
              <a:off x="1985346" y="1979264"/>
              <a:ext cx="389669" cy="779965"/>
            </a:xfrm>
            <a:prstGeom prst="rect">
              <a:avLst/>
            </a:prstGeom>
            <a:noFill/>
            <a:ln w="25400">
              <a:solidFill>
                <a:srgbClr val="FF0000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5A230E3-A11B-3303-BC3C-576795F0AA88}"/>
                </a:ext>
              </a:extLst>
            </p:cNvPr>
            <p:cNvSpPr/>
            <p:nvPr/>
          </p:nvSpPr>
          <p:spPr>
            <a:xfrm rot="6113312">
              <a:off x="5308001" y="3248837"/>
              <a:ext cx="389669" cy="779965"/>
            </a:xfrm>
            <a:prstGeom prst="rect">
              <a:avLst/>
            </a:prstGeom>
            <a:noFill/>
            <a:ln w="25400">
              <a:solidFill>
                <a:srgbClr val="FF0000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16AF483-9662-92FE-8D53-6508AF02374E}"/>
                </a:ext>
              </a:extLst>
            </p:cNvPr>
            <p:cNvSpPr/>
            <p:nvPr/>
          </p:nvSpPr>
          <p:spPr>
            <a:xfrm rot="6113312">
              <a:off x="5143879" y="926123"/>
              <a:ext cx="389669" cy="779965"/>
            </a:xfrm>
            <a:prstGeom prst="rect">
              <a:avLst/>
            </a:prstGeom>
            <a:noFill/>
            <a:ln w="25400">
              <a:solidFill>
                <a:srgbClr val="FF0000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69AB50C-2349-DB4E-8769-F9A28ED3DAA3}"/>
                </a:ext>
              </a:extLst>
            </p:cNvPr>
            <p:cNvSpPr/>
            <p:nvPr/>
          </p:nvSpPr>
          <p:spPr>
            <a:xfrm rot="6113312">
              <a:off x="1196888" y="1816485"/>
              <a:ext cx="389669" cy="779965"/>
            </a:xfrm>
            <a:prstGeom prst="rect">
              <a:avLst/>
            </a:prstGeom>
            <a:noFill/>
            <a:ln w="25400">
              <a:solidFill>
                <a:srgbClr val="FF0000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D5AE421-CE2E-4492-8633-62F5868C7228}"/>
                </a:ext>
              </a:extLst>
            </p:cNvPr>
            <p:cNvSpPr/>
            <p:nvPr/>
          </p:nvSpPr>
          <p:spPr>
            <a:xfrm rot="6113312">
              <a:off x="4519543" y="3086058"/>
              <a:ext cx="389669" cy="779965"/>
            </a:xfrm>
            <a:prstGeom prst="rect">
              <a:avLst/>
            </a:prstGeom>
            <a:noFill/>
            <a:ln w="25400">
              <a:solidFill>
                <a:srgbClr val="FF0000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AA591D86-F6F0-3270-1880-1BE68057DE2C}"/>
                </a:ext>
              </a:extLst>
            </p:cNvPr>
            <p:cNvSpPr/>
            <p:nvPr/>
          </p:nvSpPr>
          <p:spPr>
            <a:xfrm rot="6113312">
              <a:off x="4355421" y="763344"/>
              <a:ext cx="389669" cy="779965"/>
            </a:xfrm>
            <a:prstGeom prst="rect">
              <a:avLst/>
            </a:prstGeom>
            <a:noFill/>
            <a:ln w="25400">
              <a:solidFill>
                <a:srgbClr val="FF0000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0358221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AB558D-E859-7700-30CF-867CA8C327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795" t="33704" r="48009" b="29309"/>
          <a:stretch/>
        </p:blipFill>
        <p:spPr>
          <a:xfrm>
            <a:off x="3442226" y="2477463"/>
            <a:ext cx="2657856" cy="19495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36AB1A4-1C70-72D3-16DF-8D6E5D8399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989" t="39274" r="35481" b="29905"/>
          <a:stretch/>
        </p:blipFill>
        <p:spPr>
          <a:xfrm>
            <a:off x="3442226" y="312580"/>
            <a:ext cx="2450592" cy="1624593"/>
          </a:xfrm>
          <a:prstGeom prst="rect">
            <a:avLst/>
          </a:prstGeom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E577E5B-7D92-43AE-8F3A-2CD6B4672E7F}"/>
              </a:ext>
            </a:extLst>
          </p:cNvPr>
          <p:cNvCxnSpPr>
            <a:cxnSpLocks/>
          </p:cNvCxnSpPr>
          <p:nvPr/>
        </p:nvCxnSpPr>
        <p:spPr>
          <a:xfrm rot="2940380" flipH="1" flipV="1">
            <a:off x="-1175012" y="2986441"/>
            <a:ext cx="955056" cy="1258203"/>
          </a:xfrm>
          <a:prstGeom prst="line">
            <a:avLst/>
          </a:prstGeom>
          <a:ln w="19050">
            <a:solidFill>
              <a:srgbClr val="FF0000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0513799D-376B-FB49-DD6F-1F3684302110}"/>
              </a:ext>
            </a:extLst>
          </p:cNvPr>
          <p:cNvSpPr/>
          <p:nvPr/>
        </p:nvSpPr>
        <p:spPr>
          <a:xfrm rot="6132629">
            <a:off x="-2867813" y="2773474"/>
            <a:ext cx="3550628" cy="655876"/>
          </a:xfrm>
          <a:prstGeom prst="rect">
            <a:avLst/>
          </a:prstGeom>
          <a:noFill/>
          <a:ln w="6350">
            <a:solidFill>
              <a:srgbClr val="FF0000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7E3BE89-7C0B-49E3-14A7-F81654E077B8}"/>
              </a:ext>
            </a:extLst>
          </p:cNvPr>
          <p:cNvSpPr/>
          <p:nvPr/>
        </p:nvSpPr>
        <p:spPr>
          <a:xfrm rot="6132629">
            <a:off x="-3279293" y="3383074"/>
            <a:ext cx="3550628" cy="655876"/>
          </a:xfrm>
          <a:prstGeom prst="rect">
            <a:avLst/>
          </a:prstGeom>
          <a:noFill/>
          <a:ln w="6350">
            <a:solidFill>
              <a:srgbClr val="FF0000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6C14F5F-6E75-DEF9-CE22-06F132B29AD3}"/>
              </a:ext>
            </a:extLst>
          </p:cNvPr>
          <p:cNvSpPr/>
          <p:nvPr/>
        </p:nvSpPr>
        <p:spPr>
          <a:xfrm rot="6132629">
            <a:off x="-3690773" y="3977434"/>
            <a:ext cx="3550628" cy="655876"/>
          </a:xfrm>
          <a:prstGeom prst="rect">
            <a:avLst/>
          </a:prstGeom>
          <a:noFill/>
          <a:ln w="6350">
            <a:solidFill>
              <a:srgbClr val="FF0000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7DB6D42-22A9-AFEB-D1FB-5500C91E1637}"/>
              </a:ext>
            </a:extLst>
          </p:cNvPr>
          <p:cNvSpPr/>
          <p:nvPr/>
        </p:nvSpPr>
        <p:spPr>
          <a:xfrm rot="6113312">
            <a:off x="-1188200" y="2412533"/>
            <a:ext cx="389669" cy="779965"/>
          </a:xfrm>
          <a:prstGeom prst="rect">
            <a:avLst/>
          </a:prstGeom>
          <a:noFill/>
          <a:ln w="25400">
            <a:solidFill>
              <a:srgbClr val="FF0000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2D8294F-9BE4-3E62-9043-D9A17D342E4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717" t="3814" r="37561" b="3270"/>
          <a:stretch/>
        </p:blipFill>
        <p:spPr>
          <a:xfrm>
            <a:off x="161043" y="215334"/>
            <a:ext cx="2931922" cy="4897662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3CBC6D50-A4B8-2409-4250-9DFB1B7EE438}"/>
              </a:ext>
            </a:extLst>
          </p:cNvPr>
          <p:cNvGrpSpPr/>
          <p:nvPr/>
        </p:nvGrpSpPr>
        <p:grpSpPr>
          <a:xfrm>
            <a:off x="1294604" y="998629"/>
            <a:ext cx="4102620" cy="2712383"/>
            <a:chOff x="1004477" y="958492"/>
            <a:chExt cx="4102620" cy="2712383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8BFF7521-5D7E-FC5A-3AE8-79D4D6C83C51}"/>
                </a:ext>
              </a:extLst>
            </p:cNvPr>
            <p:cNvSpPr/>
            <p:nvPr/>
          </p:nvSpPr>
          <p:spPr>
            <a:xfrm rot="6113312">
              <a:off x="1199625" y="1816485"/>
              <a:ext cx="389669" cy="779965"/>
            </a:xfrm>
            <a:prstGeom prst="rect">
              <a:avLst/>
            </a:prstGeom>
            <a:noFill/>
            <a:ln w="25400">
              <a:solidFill>
                <a:srgbClr val="FF0000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5A230E3-A11B-3303-BC3C-576795F0AA88}"/>
                </a:ext>
              </a:extLst>
            </p:cNvPr>
            <p:cNvSpPr/>
            <p:nvPr/>
          </p:nvSpPr>
          <p:spPr>
            <a:xfrm rot="6113312">
              <a:off x="4522280" y="3086058"/>
              <a:ext cx="389669" cy="779965"/>
            </a:xfrm>
            <a:prstGeom prst="rect">
              <a:avLst/>
            </a:prstGeom>
            <a:noFill/>
            <a:ln w="25400">
              <a:solidFill>
                <a:srgbClr val="FF0000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16AF483-9662-92FE-8D53-6508AF02374E}"/>
                </a:ext>
              </a:extLst>
            </p:cNvPr>
            <p:cNvSpPr/>
            <p:nvPr/>
          </p:nvSpPr>
          <p:spPr>
            <a:xfrm rot="6113312">
              <a:off x="4358158" y="763344"/>
              <a:ext cx="389669" cy="779965"/>
            </a:xfrm>
            <a:prstGeom prst="rect">
              <a:avLst/>
            </a:prstGeom>
            <a:noFill/>
            <a:ln w="25400">
              <a:solidFill>
                <a:srgbClr val="FF0000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6237946F-6A26-C8AA-18F5-16B2B8D9EF6A}"/>
              </a:ext>
            </a:extLst>
          </p:cNvPr>
          <p:cNvSpPr txBox="1"/>
          <p:nvPr/>
        </p:nvSpPr>
        <p:spPr>
          <a:xfrm>
            <a:off x="5652198" y="2802515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27238E3-D01D-8350-06D9-7D32BEB5424F}"/>
              </a:ext>
            </a:extLst>
          </p:cNvPr>
          <p:cNvSpPr txBox="1"/>
          <p:nvPr/>
        </p:nvSpPr>
        <p:spPr>
          <a:xfrm>
            <a:off x="5371722" y="59118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B0746BC-A21D-21C5-FBDA-B30EBE354A4C}"/>
              </a:ext>
            </a:extLst>
          </p:cNvPr>
          <p:cNvSpPr txBox="1"/>
          <p:nvPr/>
        </p:nvSpPr>
        <p:spPr>
          <a:xfrm>
            <a:off x="324100" y="927568"/>
            <a:ext cx="1019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z = 5 star</a:t>
            </a:r>
          </a:p>
        </p:txBody>
      </p:sp>
    </p:spTree>
    <p:extLst>
      <p:ext uri="{BB962C8B-B14F-4D97-AF65-F5344CB8AC3E}">
        <p14:creationId xmlns:p14="http://schemas.microsoft.com/office/powerpoint/2010/main" val="23965263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9522E72-2F1D-735E-D171-6C0682BBF9D9}"/>
              </a:ext>
            </a:extLst>
          </p:cNvPr>
          <p:cNvSpPr txBox="1"/>
          <p:nvPr/>
        </p:nvSpPr>
        <p:spPr>
          <a:xfrm>
            <a:off x="8167816" y="4744995"/>
            <a:ext cx="1345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center Q2_2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06269EE-96F6-1512-C5CD-131479D7AA7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80881" y="0"/>
            <a:ext cx="5111119" cy="38108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761E3E9-168B-6371-ECD9-DF97A2D293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00" y="0"/>
            <a:ext cx="7013581" cy="685800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5742A86F-F1EE-6677-7B68-293BA7EBD2FE}"/>
              </a:ext>
            </a:extLst>
          </p:cNvPr>
          <p:cNvGrpSpPr/>
          <p:nvPr/>
        </p:nvGrpSpPr>
        <p:grpSpPr>
          <a:xfrm>
            <a:off x="4057394" y="6182223"/>
            <a:ext cx="3040105" cy="45719"/>
            <a:chOff x="-224972" y="5025046"/>
            <a:chExt cx="3040105" cy="45719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5EF4E223-3515-6AB0-600C-F91B0A155A81}"/>
                </a:ext>
              </a:extLst>
            </p:cNvPr>
            <p:cNvCxnSpPr>
              <a:cxnSpLocks/>
            </p:cNvCxnSpPr>
            <p:nvPr/>
          </p:nvCxnSpPr>
          <p:spPr>
            <a:xfrm>
              <a:off x="-224972" y="5049795"/>
              <a:ext cx="304010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659D4D21-ED57-6B6A-530F-7DDB987C2906}"/>
                </a:ext>
              </a:extLst>
            </p:cNvPr>
            <p:cNvSpPr/>
            <p:nvPr/>
          </p:nvSpPr>
          <p:spPr>
            <a:xfrm>
              <a:off x="1267767" y="5025046"/>
              <a:ext cx="45719" cy="45719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CEA3E8B-9BC0-F310-CB3E-AAE619E25F38}"/>
              </a:ext>
            </a:extLst>
          </p:cNvPr>
          <p:cNvGrpSpPr/>
          <p:nvPr/>
        </p:nvGrpSpPr>
        <p:grpSpPr>
          <a:xfrm>
            <a:off x="4118354" y="6155705"/>
            <a:ext cx="3040105" cy="45719"/>
            <a:chOff x="-224972" y="5025046"/>
            <a:chExt cx="3040105" cy="45719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D99A74C9-7D59-6938-71F0-C8DABCC26D7A}"/>
                </a:ext>
              </a:extLst>
            </p:cNvPr>
            <p:cNvCxnSpPr>
              <a:cxnSpLocks/>
            </p:cNvCxnSpPr>
            <p:nvPr/>
          </p:nvCxnSpPr>
          <p:spPr>
            <a:xfrm>
              <a:off x="-224972" y="5049795"/>
              <a:ext cx="304010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7BAE3C39-CC4A-13AA-20C3-0B28433EFCE5}"/>
                </a:ext>
              </a:extLst>
            </p:cNvPr>
            <p:cNvSpPr/>
            <p:nvPr/>
          </p:nvSpPr>
          <p:spPr>
            <a:xfrm>
              <a:off x="1267767" y="5025046"/>
              <a:ext cx="45719" cy="45719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22CDD9C-6D8C-D38A-4730-4E72A779464D}"/>
              </a:ext>
            </a:extLst>
          </p:cNvPr>
          <p:cNvGrpSpPr/>
          <p:nvPr/>
        </p:nvGrpSpPr>
        <p:grpSpPr>
          <a:xfrm>
            <a:off x="3488028" y="6291906"/>
            <a:ext cx="3040105" cy="45719"/>
            <a:chOff x="-224972" y="5025046"/>
            <a:chExt cx="3040105" cy="45719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BF522144-3731-13E2-83CC-694415C34A56}"/>
                </a:ext>
              </a:extLst>
            </p:cNvPr>
            <p:cNvCxnSpPr>
              <a:cxnSpLocks/>
            </p:cNvCxnSpPr>
            <p:nvPr/>
          </p:nvCxnSpPr>
          <p:spPr>
            <a:xfrm>
              <a:off x="-224972" y="5049795"/>
              <a:ext cx="304010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EDE4C207-0CF0-E558-3AC8-72930FB54B6E}"/>
                </a:ext>
              </a:extLst>
            </p:cNvPr>
            <p:cNvSpPr/>
            <p:nvPr/>
          </p:nvSpPr>
          <p:spPr>
            <a:xfrm>
              <a:off x="1267767" y="5025046"/>
              <a:ext cx="45719" cy="45719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0B0EBAE-7960-4E03-B1FC-7F4953D599EA}"/>
              </a:ext>
            </a:extLst>
          </p:cNvPr>
          <p:cNvGrpSpPr/>
          <p:nvPr/>
        </p:nvGrpSpPr>
        <p:grpSpPr>
          <a:xfrm>
            <a:off x="3420976" y="6269536"/>
            <a:ext cx="3040105" cy="45719"/>
            <a:chOff x="-224972" y="5025046"/>
            <a:chExt cx="3040105" cy="45719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F62876E4-C004-661C-3A2E-B866F0B4CE77}"/>
                </a:ext>
              </a:extLst>
            </p:cNvPr>
            <p:cNvCxnSpPr>
              <a:cxnSpLocks/>
            </p:cNvCxnSpPr>
            <p:nvPr/>
          </p:nvCxnSpPr>
          <p:spPr>
            <a:xfrm>
              <a:off x="-224972" y="5049795"/>
              <a:ext cx="304010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5AB3B0F6-CE12-15A0-0169-30E427EE27CC}"/>
                </a:ext>
              </a:extLst>
            </p:cNvPr>
            <p:cNvSpPr/>
            <p:nvPr/>
          </p:nvSpPr>
          <p:spPr>
            <a:xfrm>
              <a:off x="1267767" y="5025046"/>
              <a:ext cx="45719" cy="45719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1CBC09BE-2AF7-29AB-D544-9E01EDF2BA7D}"/>
              </a:ext>
            </a:extLst>
          </p:cNvPr>
          <p:cNvSpPr txBox="1"/>
          <p:nvPr/>
        </p:nvSpPr>
        <p:spPr>
          <a:xfrm>
            <a:off x="5460318" y="5944572"/>
            <a:ext cx="42511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</a:rPr>
              <a:t>JD2c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EBC9481-3A1A-D82C-1658-8EB463BB941C}"/>
              </a:ext>
            </a:extLst>
          </p:cNvPr>
          <p:cNvSpPr txBox="1"/>
          <p:nvPr/>
        </p:nvSpPr>
        <p:spPr>
          <a:xfrm>
            <a:off x="5369825" y="6176755"/>
            <a:ext cx="37061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</a:rPr>
              <a:t>JD2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C0DB0BE-06B0-F2B6-ACC1-09C2E833F0FF}"/>
              </a:ext>
            </a:extLst>
          </p:cNvPr>
          <p:cNvSpPr txBox="1"/>
          <p:nvPr/>
        </p:nvSpPr>
        <p:spPr>
          <a:xfrm>
            <a:off x="4708651" y="6050392"/>
            <a:ext cx="42511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</a:rPr>
              <a:t>JD1c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B63DC72-8BC9-1646-9E1E-299FA2AB681C}"/>
              </a:ext>
            </a:extLst>
          </p:cNvPr>
          <p:cNvSpPr txBox="1"/>
          <p:nvPr/>
        </p:nvSpPr>
        <p:spPr>
          <a:xfrm>
            <a:off x="4819465" y="6277837"/>
            <a:ext cx="37061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</a:rPr>
              <a:t>JD1</a:t>
            </a:r>
          </a:p>
        </p:txBody>
      </p:sp>
    </p:spTree>
    <p:extLst>
      <p:ext uri="{BB962C8B-B14F-4D97-AF65-F5344CB8AC3E}">
        <p14:creationId xmlns:p14="http://schemas.microsoft.com/office/powerpoint/2010/main" val="113107385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EEBA7B0F-C6A6-4CF4-F256-7754395E58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01267" y="-144216"/>
            <a:ext cx="7772400" cy="527106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3AB558D-E859-7700-30CF-867CA8C327D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795" t="33704" r="48009" b="29309"/>
          <a:stretch/>
        </p:blipFill>
        <p:spPr>
          <a:xfrm>
            <a:off x="3442226" y="2477463"/>
            <a:ext cx="2657856" cy="19495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36AB1A4-1C70-72D3-16DF-8D6E5D83996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989" t="39274" r="35481" b="29905"/>
          <a:stretch/>
        </p:blipFill>
        <p:spPr>
          <a:xfrm>
            <a:off x="3442226" y="312580"/>
            <a:ext cx="2450592" cy="1624593"/>
          </a:xfrm>
          <a:prstGeom prst="rect">
            <a:avLst/>
          </a:prstGeom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E577E5B-7D92-43AE-8F3A-2CD6B4672E7F}"/>
              </a:ext>
            </a:extLst>
          </p:cNvPr>
          <p:cNvCxnSpPr>
            <a:cxnSpLocks/>
          </p:cNvCxnSpPr>
          <p:nvPr/>
        </p:nvCxnSpPr>
        <p:spPr>
          <a:xfrm rot="2940380" flipH="1" flipV="1">
            <a:off x="-1175012" y="2986441"/>
            <a:ext cx="955056" cy="1258203"/>
          </a:xfrm>
          <a:prstGeom prst="line">
            <a:avLst/>
          </a:prstGeom>
          <a:ln w="19050">
            <a:solidFill>
              <a:srgbClr val="FF0000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0513799D-376B-FB49-DD6F-1F3684302110}"/>
              </a:ext>
            </a:extLst>
          </p:cNvPr>
          <p:cNvSpPr/>
          <p:nvPr/>
        </p:nvSpPr>
        <p:spPr>
          <a:xfrm rot="6132629">
            <a:off x="-2867813" y="2773474"/>
            <a:ext cx="3550628" cy="655876"/>
          </a:xfrm>
          <a:prstGeom prst="rect">
            <a:avLst/>
          </a:prstGeom>
          <a:noFill/>
          <a:ln w="6350">
            <a:solidFill>
              <a:srgbClr val="FF0000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7E3BE89-7C0B-49E3-14A7-F81654E077B8}"/>
              </a:ext>
            </a:extLst>
          </p:cNvPr>
          <p:cNvSpPr/>
          <p:nvPr/>
        </p:nvSpPr>
        <p:spPr>
          <a:xfrm rot="6132629">
            <a:off x="-3279293" y="3383074"/>
            <a:ext cx="3550628" cy="655876"/>
          </a:xfrm>
          <a:prstGeom prst="rect">
            <a:avLst/>
          </a:prstGeom>
          <a:noFill/>
          <a:ln w="6350">
            <a:solidFill>
              <a:srgbClr val="FF0000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6C14F5F-6E75-DEF9-CE22-06F132B29AD3}"/>
              </a:ext>
            </a:extLst>
          </p:cNvPr>
          <p:cNvSpPr/>
          <p:nvPr/>
        </p:nvSpPr>
        <p:spPr>
          <a:xfrm rot="6132629">
            <a:off x="-3690773" y="3977434"/>
            <a:ext cx="3550628" cy="655876"/>
          </a:xfrm>
          <a:prstGeom prst="rect">
            <a:avLst/>
          </a:prstGeom>
          <a:noFill/>
          <a:ln w="6350">
            <a:solidFill>
              <a:srgbClr val="FF0000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7DB6D42-22A9-AFEB-D1FB-5500C91E1637}"/>
              </a:ext>
            </a:extLst>
          </p:cNvPr>
          <p:cNvSpPr/>
          <p:nvPr/>
        </p:nvSpPr>
        <p:spPr>
          <a:xfrm rot="6113312">
            <a:off x="-1188200" y="2412533"/>
            <a:ext cx="389669" cy="779965"/>
          </a:xfrm>
          <a:prstGeom prst="rect">
            <a:avLst/>
          </a:prstGeom>
          <a:noFill/>
          <a:ln w="25400">
            <a:solidFill>
              <a:srgbClr val="FF0000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CBC6D50-A4B8-2409-4250-9DFB1B7EE438}"/>
              </a:ext>
            </a:extLst>
          </p:cNvPr>
          <p:cNvGrpSpPr/>
          <p:nvPr/>
        </p:nvGrpSpPr>
        <p:grpSpPr>
          <a:xfrm>
            <a:off x="1150220" y="910086"/>
            <a:ext cx="4102620" cy="2712383"/>
            <a:chOff x="1004477" y="958492"/>
            <a:chExt cx="4102620" cy="2712383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8BFF7521-5D7E-FC5A-3AE8-79D4D6C83C51}"/>
                </a:ext>
              </a:extLst>
            </p:cNvPr>
            <p:cNvSpPr/>
            <p:nvPr/>
          </p:nvSpPr>
          <p:spPr>
            <a:xfrm rot="6113312">
              <a:off x="1199625" y="1816485"/>
              <a:ext cx="389669" cy="779965"/>
            </a:xfrm>
            <a:prstGeom prst="rect">
              <a:avLst/>
            </a:prstGeom>
            <a:noFill/>
            <a:ln w="25400">
              <a:solidFill>
                <a:srgbClr val="FF0000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5A230E3-A11B-3303-BC3C-576795F0AA88}"/>
                </a:ext>
              </a:extLst>
            </p:cNvPr>
            <p:cNvSpPr/>
            <p:nvPr/>
          </p:nvSpPr>
          <p:spPr>
            <a:xfrm rot="6113312">
              <a:off x="4522280" y="3086058"/>
              <a:ext cx="389669" cy="779965"/>
            </a:xfrm>
            <a:prstGeom prst="rect">
              <a:avLst/>
            </a:prstGeom>
            <a:noFill/>
            <a:ln w="25400">
              <a:solidFill>
                <a:srgbClr val="FF0000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16AF483-9662-92FE-8D53-6508AF02374E}"/>
                </a:ext>
              </a:extLst>
            </p:cNvPr>
            <p:cNvSpPr/>
            <p:nvPr/>
          </p:nvSpPr>
          <p:spPr>
            <a:xfrm rot="6113312">
              <a:off x="4358158" y="763344"/>
              <a:ext cx="389669" cy="779965"/>
            </a:xfrm>
            <a:prstGeom prst="rect">
              <a:avLst/>
            </a:prstGeom>
            <a:noFill/>
            <a:ln w="25400">
              <a:solidFill>
                <a:srgbClr val="FF0000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6237946F-6A26-C8AA-18F5-16B2B8D9EF6A}"/>
              </a:ext>
            </a:extLst>
          </p:cNvPr>
          <p:cNvSpPr txBox="1"/>
          <p:nvPr/>
        </p:nvSpPr>
        <p:spPr>
          <a:xfrm>
            <a:off x="5652198" y="2802515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27238E3-D01D-8350-06D9-7D32BEB5424F}"/>
              </a:ext>
            </a:extLst>
          </p:cNvPr>
          <p:cNvSpPr txBox="1"/>
          <p:nvPr/>
        </p:nvSpPr>
        <p:spPr>
          <a:xfrm>
            <a:off x="5371722" y="59118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B0746BC-A21D-21C5-FBDA-B30EBE354A4C}"/>
              </a:ext>
            </a:extLst>
          </p:cNvPr>
          <p:cNvSpPr txBox="1"/>
          <p:nvPr/>
        </p:nvSpPr>
        <p:spPr>
          <a:xfrm>
            <a:off x="324100" y="927568"/>
            <a:ext cx="1019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z = 5 star</a:t>
            </a:r>
          </a:p>
        </p:txBody>
      </p:sp>
    </p:spTree>
    <p:extLst>
      <p:ext uri="{BB962C8B-B14F-4D97-AF65-F5344CB8AC3E}">
        <p14:creationId xmlns:p14="http://schemas.microsoft.com/office/powerpoint/2010/main" val="184564458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043F5592-8F08-B9A2-73C4-CA5B19E818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6852" y="-806224"/>
            <a:ext cx="7772400" cy="52710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36AB1A4-1C70-72D3-16DF-8D6E5D8399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989" t="39274" r="35481" b="29905"/>
          <a:stretch/>
        </p:blipFill>
        <p:spPr>
          <a:xfrm>
            <a:off x="3442226" y="312580"/>
            <a:ext cx="2450592" cy="16245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3AB558D-E859-7700-30CF-867CA8C327D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795" t="33704" r="48009" b="29309"/>
          <a:stretch/>
        </p:blipFill>
        <p:spPr>
          <a:xfrm>
            <a:off x="3442226" y="2477463"/>
            <a:ext cx="2657856" cy="1949594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61DB4CD0-A3ED-D9CA-5BEB-69EEF30C0A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1890" y="-581993"/>
            <a:ext cx="7772400" cy="5271066"/>
          </a:xfrm>
          <a:prstGeom prst="rect">
            <a:avLst/>
          </a:prstGeom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E577E5B-7D92-43AE-8F3A-2CD6B4672E7F}"/>
              </a:ext>
            </a:extLst>
          </p:cNvPr>
          <p:cNvCxnSpPr>
            <a:cxnSpLocks/>
          </p:cNvCxnSpPr>
          <p:nvPr/>
        </p:nvCxnSpPr>
        <p:spPr>
          <a:xfrm rot="2940380" flipH="1" flipV="1">
            <a:off x="-1175012" y="2986441"/>
            <a:ext cx="955056" cy="1258203"/>
          </a:xfrm>
          <a:prstGeom prst="line">
            <a:avLst/>
          </a:prstGeom>
          <a:ln w="19050">
            <a:solidFill>
              <a:srgbClr val="FF0000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0513799D-376B-FB49-DD6F-1F3684302110}"/>
              </a:ext>
            </a:extLst>
          </p:cNvPr>
          <p:cNvSpPr/>
          <p:nvPr/>
        </p:nvSpPr>
        <p:spPr>
          <a:xfrm rot="6132629">
            <a:off x="-2867813" y="2773474"/>
            <a:ext cx="3550628" cy="655876"/>
          </a:xfrm>
          <a:prstGeom prst="rect">
            <a:avLst/>
          </a:prstGeom>
          <a:noFill/>
          <a:ln w="6350">
            <a:solidFill>
              <a:srgbClr val="FF0000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7E3BE89-7C0B-49E3-14A7-F81654E077B8}"/>
              </a:ext>
            </a:extLst>
          </p:cNvPr>
          <p:cNvSpPr/>
          <p:nvPr/>
        </p:nvSpPr>
        <p:spPr>
          <a:xfrm rot="6132629">
            <a:off x="-3279293" y="3383074"/>
            <a:ext cx="3550628" cy="655876"/>
          </a:xfrm>
          <a:prstGeom prst="rect">
            <a:avLst/>
          </a:prstGeom>
          <a:noFill/>
          <a:ln w="6350">
            <a:solidFill>
              <a:srgbClr val="FF0000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6C14F5F-6E75-DEF9-CE22-06F132B29AD3}"/>
              </a:ext>
            </a:extLst>
          </p:cNvPr>
          <p:cNvSpPr/>
          <p:nvPr/>
        </p:nvSpPr>
        <p:spPr>
          <a:xfrm rot="6132629">
            <a:off x="-3690773" y="3977434"/>
            <a:ext cx="3550628" cy="655876"/>
          </a:xfrm>
          <a:prstGeom prst="rect">
            <a:avLst/>
          </a:prstGeom>
          <a:noFill/>
          <a:ln w="6350">
            <a:solidFill>
              <a:srgbClr val="FF0000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7DB6D42-22A9-AFEB-D1FB-5500C91E1637}"/>
              </a:ext>
            </a:extLst>
          </p:cNvPr>
          <p:cNvSpPr/>
          <p:nvPr/>
        </p:nvSpPr>
        <p:spPr>
          <a:xfrm rot="6113312">
            <a:off x="-1188200" y="2412533"/>
            <a:ext cx="389669" cy="779965"/>
          </a:xfrm>
          <a:prstGeom prst="rect">
            <a:avLst/>
          </a:prstGeom>
          <a:noFill/>
          <a:ln w="25400">
            <a:solidFill>
              <a:srgbClr val="FF0000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2D8294F-9BE4-3E62-9043-D9A17D342E4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4717" t="3814" r="37561" b="3270"/>
          <a:stretch/>
        </p:blipFill>
        <p:spPr>
          <a:xfrm>
            <a:off x="161043" y="215334"/>
            <a:ext cx="2931922" cy="489766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237946F-6A26-C8AA-18F5-16B2B8D9EF6A}"/>
              </a:ext>
            </a:extLst>
          </p:cNvPr>
          <p:cNvSpPr txBox="1"/>
          <p:nvPr/>
        </p:nvSpPr>
        <p:spPr>
          <a:xfrm>
            <a:off x="5652198" y="2802515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27238E3-D01D-8350-06D9-7D32BEB5424F}"/>
              </a:ext>
            </a:extLst>
          </p:cNvPr>
          <p:cNvSpPr txBox="1"/>
          <p:nvPr/>
        </p:nvSpPr>
        <p:spPr>
          <a:xfrm>
            <a:off x="5371722" y="59118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B0746BC-A21D-21C5-FBDA-B30EBE354A4C}"/>
              </a:ext>
            </a:extLst>
          </p:cNvPr>
          <p:cNvSpPr txBox="1"/>
          <p:nvPr/>
        </p:nvSpPr>
        <p:spPr>
          <a:xfrm>
            <a:off x="324100" y="927568"/>
            <a:ext cx="1019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z = 5 star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0DD5A077-25D5-1ACD-3211-6FC99EC1ABF7}"/>
              </a:ext>
            </a:extLst>
          </p:cNvPr>
          <p:cNvGrpSpPr/>
          <p:nvPr/>
        </p:nvGrpSpPr>
        <p:grpSpPr>
          <a:xfrm>
            <a:off x="1204963" y="900107"/>
            <a:ext cx="6778133" cy="2875162"/>
            <a:chOff x="1204963" y="900107"/>
            <a:chExt cx="6778133" cy="2875162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3D70174F-273D-AF1B-4924-D43034C922A4}"/>
                </a:ext>
              </a:extLst>
            </p:cNvPr>
            <p:cNvGrpSpPr/>
            <p:nvPr/>
          </p:nvGrpSpPr>
          <p:grpSpPr>
            <a:xfrm>
              <a:off x="1204963" y="900107"/>
              <a:ext cx="4891078" cy="2875162"/>
              <a:chOff x="1001740" y="958492"/>
              <a:chExt cx="4891078" cy="2875162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8BFF7521-5D7E-FC5A-3AE8-79D4D6C83C51}"/>
                  </a:ext>
                </a:extLst>
              </p:cNvPr>
              <p:cNvSpPr/>
              <p:nvPr/>
            </p:nvSpPr>
            <p:spPr>
              <a:xfrm rot="6113312">
                <a:off x="1985346" y="1979264"/>
                <a:ext cx="389669" cy="779965"/>
              </a:xfrm>
              <a:prstGeom prst="rect">
                <a:avLst/>
              </a:prstGeom>
              <a:noFill/>
              <a:ln w="25400">
                <a:solidFill>
                  <a:srgbClr val="FF0000">
                    <a:alpha val="50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45A230E3-A11B-3303-BC3C-576795F0AA88}"/>
                  </a:ext>
                </a:extLst>
              </p:cNvPr>
              <p:cNvSpPr/>
              <p:nvPr/>
            </p:nvSpPr>
            <p:spPr>
              <a:xfrm rot="6113312">
                <a:off x="5308001" y="3248837"/>
                <a:ext cx="389669" cy="779965"/>
              </a:xfrm>
              <a:prstGeom prst="rect">
                <a:avLst/>
              </a:prstGeom>
              <a:noFill/>
              <a:ln w="25400">
                <a:solidFill>
                  <a:srgbClr val="FF0000">
                    <a:alpha val="50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B16AF483-9662-92FE-8D53-6508AF02374E}"/>
                  </a:ext>
                </a:extLst>
              </p:cNvPr>
              <p:cNvSpPr/>
              <p:nvPr/>
            </p:nvSpPr>
            <p:spPr>
              <a:xfrm rot="6113312">
                <a:off x="5143879" y="926123"/>
                <a:ext cx="389669" cy="779965"/>
              </a:xfrm>
              <a:prstGeom prst="rect">
                <a:avLst/>
              </a:prstGeom>
              <a:noFill/>
              <a:ln w="25400">
                <a:solidFill>
                  <a:srgbClr val="FF0000">
                    <a:alpha val="50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469AB50C-2349-DB4E-8769-F9A28ED3DAA3}"/>
                  </a:ext>
                </a:extLst>
              </p:cNvPr>
              <p:cNvSpPr/>
              <p:nvPr/>
            </p:nvSpPr>
            <p:spPr>
              <a:xfrm rot="6113312">
                <a:off x="1196888" y="1816485"/>
                <a:ext cx="389669" cy="779965"/>
              </a:xfrm>
              <a:prstGeom prst="rect">
                <a:avLst/>
              </a:prstGeom>
              <a:noFill/>
              <a:ln w="25400">
                <a:solidFill>
                  <a:srgbClr val="FF0000">
                    <a:alpha val="50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AD5AE421-CE2E-4492-8633-62F5868C7228}"/>
                  </a:ext>
                </a:extLst>
              </p:cNvPr>
              <p:cNvSpPr/>
              <p:nvPr/>
            </p:nvSpPr>
            <p:spPr>
              <a:xfrm rot="6113312">
                <a:off x="4519543" y="3086058"/>
                <a:ext cx="389669" cy="779965"/>
              </a:xfrm>
              <a:prstGeom prst="rect">
                <a:avLst/>
              </a:prstGeom>
              <a:noFill/>
              <a:ln w="25400">
                <a:solidFill>
                  <a:srgbClr val="FF0000">
                    <a:alpha val="50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AA591D86-F6F0-3270-1880-1BE68057DE2C}"/>
                  </a:ext>
                </a:extLst>
              </p:cNvPr>
              <p:cNvSpPr/>
              <p:nvPr/>
            </p:nvSpPr>
            <p:spPr>
              <a:xfrm rot="6113312">
                <a:off x="4355421" y="763344"/>
                <a:ext cx="389669" cy="779965"/>
              </a:xfrm>
              <a:prstGeom prst="rect">
                <a:avLst/>
              </a:prstGeom>
              <a:noFill/>
              <a:ln w="25400">
                <a:solidFill>
                  <a:srgbClr val="FF0000">
                    <a:alpha val="50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3DE37011-7672-B35F-4CF5-8487C929032A}"/>
                </a:ext>
              </a:extLst>
            </p:cNvPr>
            <p:cNvSpPr/>
            <p:nvPr/>
          </p:nvSpPr>
          <p:spPr>
            <a:xfrm rot="6113312">
              <a:off x="7398279" y="2512101"/>
              <a:ext cx="389669" cy="779965"/>
            </a:xfrm>
            <a:prstGeom prst="rect">
              <a:avLst/>
            </a:prstGeom>
            <a:noFill/>
            <a:ln w="25400">
              <a:solidFill>
                <a:srgbClr val="FF0000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9AF33CC1-DE56-6C53-DD38-0642127CEEE5}"/>
                </a:ext>
              </a:extLst>
            </p:cNvPr>
            <p:cNvSpPr/>
            <p:nvPr/>
          </p:nvSpPr>
          <p:spPr>
            <a:xfrm rot="6113312">
              <a:off x="6609821" y="2349322"/>
              <a:ext cx="389669" cy="779965"/>
            </a:xfrm>
            <a:prstGeom prst="rect">
              <a:avLst/>
            </a:prstGeom>
            <a:noFill/>
            <a:ln w="25400">
              <a:solidFill>
                <a:srgbClr val="FF0000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</p:grpSp>
      <p:sp>
        <p:nvSpPr>
          <p:cNvPr id="46" name="Rectangle 45">
            <a:extLst>
              <a:ext uri="{FF2B5EF4-FFF2-40B4-BE49-F238E27FC236}">
                <a16:creationId xmlns:a16="http://schemas.microsoft.com/office/drawing/2014/main" id="{80F3A23A-D4F3-BE57-8833-23DD7B176FE2}"/>
              </a:ext>
            </a:extLst>
          </p:cNvPr>
          <p:cNvSpPr/>
          <p:nvPr/>
        </p:nvSpPr>
        <p:spPr>
          <a:xfrm rot="6113312">
            <a:off x="3765921" y="15762"/>
            <a:ext cx="389669" cy="779965"/>
          </a:xfrm>
          <a:prstGeom prst="rect">
            <a:avLst/>
          </a:prstGeom>
          <a:noFill/>
          <a:ln w="25400">
            <a:solidFill>
              <a:srgbClr val="FF0000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40849735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043F5592-8F08-B9A2-73C4-CA5B19E818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4375" y="-882418"/>
            <a:ext cx="7772400" cy="52710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36AB1A4-1C70-72D3-16DF-8D6E5D8399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989" t="39274" r="35481" b="29905"/>
          <a:stretch/>
        </p:blipFill>
        <p:spPr>
          <a:xfrm>
            <a:off x="3442226" y="312580"/>
            <a:ext cx="2450592" cy="16245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3AB558D-E859-7700-30CF-867CA8C327D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795" t="33704" r="48009" b="29309"/>
          <a:stretch/>
        </p:blipFill>
        <p:spPr>
          <a:xfrm>
            <a:off x="3442226" y="2477463"/>
            <a:ext cx="2657856" cy="1949594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61DB4CD0-A3ED-D9CA-5BEB-69EEF30C0A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84375" y="3974464"/>
            <a:ext cx="7772400" cy="5271066"/>
          </a:xfrm>
          <a:prstGeom prst="rect">
            <a:avLst/>
          </a:prstGeom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E577E5B-7D92-43AE-8F3A-2CD6B4672E7F}"/>
              </a:ext>
            </a:extLst>
          </p:cNvPr>
          <p:cNvCxnSpPr>
            <a:cxnSpLocks/>
          </p:cNvCxnSpPr>
          <p:nvPr/>
        </p:nvCxnSpPr>
        <p:spPr>
          <a:xfrm rot="2940380" flipH="1" flipV="1">
            <a:off x="-1175012" y="2986441"/>
            <a:ext cx="955056" cy="1258203"/>
          </a:xfrm>
          <a:prstGeom prst="line">
            <a:avLst/>
          </a:prstGeom>
          <a:ln w="19050">
            <a:solidFill>
              <a:srgbClr val="FF0000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0513799D-376B-FB49-DD6F-1F3684302110}"/>
              </a:ext>
            </a:extLst>
          </p:cNvPr>
          <p:cNvSpPr/>
          <p:nvPr/>
        </p:nvSpPr>
        <p:spPr>
          <a:xfrm rot="6132629">
            <a:off x="-2867813" y="2773474"/>
            <a:ext cx="3550628" cy="655876"/>
          </a:xfrm>
          <a:prstGeom prst="rect">
            <a:avLst/>
          </a:prstGeom>
          <a:noFill/>
          <a:ln w="6350">
            <a:solidFill>
              <a:srgbClr val="FF0000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7E3BE89-7C0B-49E3-14A7-F81654E077B8}"/>
              </a:ext>
            </a:extLst>
          </p:cNvPr>
          <p:cNvSpPr/>
          <p:nvPr/>
        </p:nvSpPr>
        <p:spPr>
          <a:xfrm rot="6132629">
            <a:off x="-3279293" y="3383074"/>
            <a:ext cx="3550628" cy="655876"/>
          </a:xfrm>
          <a:prstGeom prst="rect">
            <a:avLst/>
          </a:prstGeom>
          <a:noFill/>
          <a:ln w="6350">
            <a:solidFill>
              <a:srgbClr val="FF0000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6C14F5F-6E75-DEF9-CE22-06F132B29AD3}"/>
              </a:ext>
            </a:extLst>
          </p:cNvPr>
          <p:cNvSpPr/>
          <p:nvPr/>
        </p:nvSpPr>
        <p:spPr>
          <a:xfrm rot="6132629">
            <a:off x="-3690773" y="3977434"/>
            <a:ext cx="3550628" cy="655876"/>
          </a:xfrm>
          <a:prstGeom prst="rect">
            <a:avLst/>
          </a:prstGeom>
          <a:noFill/>
          <a:ln w="6350">
            <a:solidFill>
              <a:srgbClr val="FF0000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7DB6D42-22A9-AFEB-D1FB-5500C91E1637}"/>
              </a:ext>
            </a:extLst>
          </p:cNvPr>
          <p:cNvSpPr/>
          <p:nvPr/>
        </p:nvSpPr>
        <p:spPr>
          <a:xfrm rot="6113312">
            <a:off x="-1188200" y="2412533"/>
            <a:ext cx="389669" cy="779965"/>
          </a:xfrm>
          <a:prstGeom prst="rect">
            <a:avLst/>
          </a:prstGeom>
          <a:noFill/>
          <a:ln w="25400">
            <a:solidFill>
              <a:srgbClr val="FF0000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2D8294F-9BE4-3E62-9043-D9A17D342E4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4717" t="3814" r="37561" b="3270"/>
          <a:stretch/>
        </p:blipFill>
        <p:spPr>
          <a:xfrm>
            <a:off x="161043" y="215334"/>
            <a:ext cx="2931922" cy="489766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237946F-6A26-C8AA-18F5-16B2B8D9EF6A}"/>
              </a:ext>
            </a:extLst>
          </p:cNvPr>
          <p:cNvSpPr txBox="1"/>
          <p:nvPr/>
        </p:nvSpPr>
        <p:spPr>
          <a:xfrm>
            <a:off x="5652198" y="2802515"/>
            <a:ext cx="518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JD1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27238E3-D01D-8350-06D9-7D32BEB5424F}"/>
              </a:ext>
            </a:extLst>
          </p:cNvPr>
          <p:cNvSpPr txBox="1"/>
          <p:nvPr/>
        </p:nvSpPr>
        <p:spPr>
          <a:xfrm>
            <a:off x="5371722" y="591181"/>
            <a:ext cx="518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JD2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B0746BC-A21D-21C5-FBDA-B30EBE354A4C}"/>
              </a:ext>
            </a:extLst>
          </p:cNvPr>
          <p:cNvSpPr txBox="1"/>
          <p:nvPr/>
        </p:nvSpPr>
        <p:spPr>
          <a:xfrm>
            <a:off x="324100" y="927568"/>
            <a:ext cx="1019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z = 5 star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D70174F-273D-AF1B-4924-D43034C922A4}"/>
              </a:ext>
            </a:extLst>
          </p:cNvPr>
          <p:cNvGrpSpPr/>
          <p:nvPr/>
        </p:nvGrpSpPr>
        <p:grpSpPr>
          <a:xfrm>
            <a:off x="1194289" y="929442"/>
            <a:ext cx="4891078" cy="2875162"/>
            <a:chOff x="1001740" y="958492"/>
            <a:chExt cx="4891078" cy="2875162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8BFF7521-5D7E-FC5A-3AE8-79D4D6C83C51}"/>
                </a:ext>
              </a:extLst>
            </p:cNvPr>
            <p:cNvSpPr/>
            <p:nvPr/>
          </p:nvSpPr>
          <p:spPr>
            <a:xfrm rot="6113312">
              <a:off x="1985346" y="1979264"/>
              <a:ext cx="389669" cy="779965"/>
            </a:xfrm>
            <a:prstGeom prst="rect">
              <a:avLst/>
            </a:prstGeom>
            <a:noFill/>
            <a:ln w="25400">
              <a:solidFill>
                <a:srgbClr val="FF0000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5A230E3-A11B-3303-BC3C-576795F0AA88}"/>
                </a:ext>
              </a:extLst>
            </p:cNvPr>
            <p:cNvSpPr/>
            <p:nvPr/>
          </p:nvSpPr>
          <p:spPr>
            <a:xfrm rot="6113312">
              <a:off x="5308001" y="3248837"/>
              <a:ext cx="389669" cy="779965"/>
            </a:xfrm>
            <a:prstGeom prst="rect">
              <a:avLst/>
            </a:prstGeom>
            <a:noFill/>
            <a:ln w="25400">
              <a:solidFill>
                <a:srgbClr val="FF0000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16AF483-9662-92FE-8D53-6508AF02374E}"/>
                </a:ext>
              </a:extLst>
            </p:cNvPr>
            <p:cNvSpPr/>
            <p:nvPr/>
          </p:nvSpPr>
          <p:spPr>
            <a:xfrm rot="6113312">
              <a:off x="5143879" y="926123"/>
              <a:ext cx="389669" cy="779965"/>
            </a:xfrm>
            <a:prstGeom prst="rect">
              <a:avLst/>
            </a:prstGeom>
            <a:noFill/>
            <a:ln w="25400">
              <a:solidFill>
                <a:srgbClr val="FF0000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69AB50C-2349-DB4E-8769-F9A28ED3DAA3}"/>
                </a:ext>
              </a:extLst>
            </p:cNvPr>
            <p:cNvSpPr/>
            <p:nvPr/>
          </p:nvSpPr>
          <p:spPr>
            <a:xfrm rot="6113312">
              <a:off x="1196888" y="1816485"/>
              <a:ext cx="389669" cy="779965"/>
            </a:xfrm>
            <a:prstGeom prst="rect">
              <a:avLst/>
            </a:prstGeom>
            <a:noFill/>
            <a:ln w="25400">
              <a:solidFill>
                <a:srgbClr val="FF0000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D5AE421-CE2E-4492-8633-62F5868C7228}"/>
                </a:ext>
              </a:extLst>
            </p:cNvPr>
            <p:cNvSpPr/>
            <p:nvPr/>
          </p:nvSpPr>
          <p:spPr>
            <a:xfrm rot="6113312">
              <a:off x="4519543" y="3086058"/>
              <a:ext cx="389669" cy="779965"/>
            </a:xfrm>
            <a:prstGeom prst="rect">
              <a:avLst/>
            </a:prstGeom>
            <a:noFill/>
            <a:ln w="25400">
              <a:solidFill>
                <a:srgbClr val="FF0000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AA591D86-F6F0-3270-1880-1BE68057DE2C}"/>
                </a:ext>
              </a:extLst>
            </p:cNvPr>
            <p:cNvSpPr/>
            <p:nvPr/>
          </p:nvSpPr>
          <p:spPr>
            <a:xfrm rot="6113312">
              <a:off x="4355421" y="763344"/>
              <a:ext cx="389669" cy="779965"/>
            </a:xfrm>
            <a:prstGeom prst="rect">
              <a:avLst/>
            </a:prstGeom>
            <a:noFill/>
            <a:ln w="25400">
              <a:solidFill>
                <a:srgbClr val="FF0000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380B277-140A-74E6-0DE7-F74B252DCD0B}"/>
              </a:ext>
            </a:extLst>
          </p:cNvPr>
          <p:cNvGrpSpPr/>
          <p:nvPr/>
        </p:nvGrpSpPr>
        <p:grpSpPr>
          <a:xfrm>
            <a:off x="9498502" y="821070"/>
            <a:ext cx="2323290" cy="713697"/>
            <a:chOff x="9498502" y="821070"/>
            <a:chExt cx="2323290" cy="713697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FF954F18-7A74-739A-906E-0CE466FEA330}"/>
                </a:ext>
              </a:extLst>
            </p:cNvPr>
            <p:cNvSpPr/>
            <p:nvPr/>
          </p:nvSpPr>
          <p:spPr>
            <a:xfrm rot="6113312">
              <a:off x="10482108" y="788701"/>
              <a:ext cx="389669" cy="779965"/>
            </a:xfrm>
            <a:prstGeom prst="rect">
              <a:avLst/>
            </a:prstGeom>
            <a:noFill/>
            <a:ln w="25400">
              <a:solidFill>
                <a:srgbClr val="FF0000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ECED037B-A196-C366-BD74-914BBB841537}"/>
                </a:ext>
              </a:extLst>
            </p:cNvPr>
            <p:cNvSpPr/>
            <p:nvPr/>
          </p:nvSpPr>
          <p:spPr>
            <a:xfrm rot="6113312">
              <a:off x="9693650" y="625922"/>
              <a:ext cx="389669" cy="779965"/>
            </a:xfrm>
            <a:prstGeom prst="rect">
              <a:avLst/>
            </a:prstGeom>
            <a:noFill/>
            <a:ln w="25400">
              <a:solidFill>
                <a:srgbClr val="FF0000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16200B0E-DD34-191F-9F3D-7169E1E0C310}"/>
                </a:ext>
              </a:extLst>
            </p:cNvPr>
            <p:cNvSpPr/>
            <p:nvPr/>
          </p:nvSpPr>
          <p:spPr>
            <a:xfrm rot="6113312">
              <a:off x="11236975" y="949950"/>
              <a:ext cx="389669" cy="779965"/>
            </a:xfrm>
            <a:prstGeom prst="rect">
              <a:avLst/>
            </a:prstGeom>
            <a:noFill/>
            <a:ln w="25400">
              <a:solidFill>
                <a:srgbClr val="FF0000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AF6A19CE-244A-322B-1E26-0CB635E5E4E9}"/>
              </a:ext>
            </a:extLst>
          </p:cNvPr>
          <p:cNvGrpSpPr/>
          <p:nvPr/>
        </p:nvGrpSpPr>
        <p:grpSpPr>
          <a:xfrm>
            <a:off x="11564761" y="2479086"/>
            <a:ext cx="2323290" cy="713697"/>
            <a:chOff x="9498502" y="821070"/>
            <a:chExt cx="2323290" cy="713697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F0EC1D52-B163-43ED-ADBD-9C401D5FA5CD}"/>
                </a:ext>
              </a:extLst>
            </p:cNvPr>
            <p:cNvSpPr/>
            <p:nvPr/>
          </p:nvSpPr>
          <p:spPr>
            <a:xfrm rot="6113312">
              <a:off x="10482108" y="788701"/>
              <a:ext cx="389669" cy="779965"/>
            </a:xfrm>
            <a:prstGeom prst="rect">
              <a:avLst/>
            </a:prstGeom>
            <a:noFill/>
            <a:ln w="25400">
              <a:solidFill>
                <a:srgbClr val="FF0000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61E62507-6F00-896D-056C-DA9D23F4CA28}"/>
                </a:ext>
              </a:extLst>
            </p:cNvPr>
            <p:cNvSpPr/>
            <p:nvPr/>
          </p:nvSpPr>
          <p:spPr>
            <a:xfrm rot="6113312">
              <a:off x="9693650" y="625922"/>
              <a:ext cx="389669" cy="779965"/>
            </a:xfrm>
            <a:prstGeom prst="rect">
              <a:avLst/>
            </a:prstGeom>
            <a:noFill/>
            <a:ln w="25400">
              <a:solidFill>
                <a:srgbClr val="FF0000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21D621B8-552A-9171-D1FE-FC40583AEA47}"/>
                </a:ext>
              </a:extLst>
            </p:cNvPr>
            <p:cNvSpPr/>
            <p:nvPr/>
          </p:nvSpPr>
          <p:spPr>
            <a:xfrm rot="6113312">
              <a:off x="11236975" y="949950"/>
              <a:ext cx="389669" cy="779965"/>
            </a:xfrm>
            <a:prstGeom prst="rect">
              <a:avLst/>
            </a:prstGeom>
            <a:noFill/>
            <a:ln w="25400">
              <a:solidFill>
                <a:srgbClr val="FF0000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82E28D2-6AD0-8354-A058-F80286555EEF}"/>
              </a:ext>
            </a:extLst>
          </p:cNvPr>
          <p:cNvGrpSpPr/>
          <p:nvPr/>
        </p:nvGrpSpPr>
        <p:grpSpPr>
          <a:xfrm>
            <a:off x="8218147" y="4440719"/>
            <a:ext cx="2323290" cy="713697"/>
            <a:chOff x="9498502" y="821070"/>
            <a:chExt cx="2323290" cy="713697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ECDE83AF-7EBE-91DF-868B-20F988A0B62E}"/>
                </a:ext>
              </a:extLst>
            </p:cNvPr>
            <p:cNvSpPr/>
            <p:nvPr/>
          </p:nvSpPr>
          <p:spPr>
            <a:xfrm rot="6113312">
              <a:off x="10482108" y="788701"/>
              <a:ext cx="389669" cy="779965"/>
            </a:xfrm>
            <a:prstGeom prst="rect">
              <a:avLst/>
            </a:prstGeom>
            <a:noFill/>
            <a:ln w="25400">
              <a:solidFill>
                <a:srgbClr val="FF0000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FB65D90E-8580-3FE5-1121-9AC62175EDCA}"/>
                </a:ext>
              </a:extLst>
            </p:cNvPr>
            <p:cNvSpPr/>
            <p:nvPr/>
          </p:nvSpPr>
          <p:spPr>
            <a:xfrm rot="6113312">
              <a:off x="9693650" y="625922"/>
              <a:ext cx="389669" cy="779965"/>
            </a:xfrm>
            <a:prstGeom prst="rect">
              <a:avLst/>
            </a:prstGeom>
            <a:noFill/>
            <a:ln w="25400">
              <a:solidFill>
                <a:srgbClr val="FF0000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FC1641AF-B699-81CD-A26A-9C338B678E51}"/>
                </a:ext>
              </a:extLst>
            </p:cNvPr>
            <p:cNvSpPr/>
            <p:nvPr/>
          </p:nvSpPr>
          <p:spPr>
            <a:xfrm rot="6113312">
              <a:off x="11236975" y="949950"/>
              <a:ext cx="389669" cy="779965"/>
            </a:xfrm>
            <a:prstGeom prst="rect">
              <a:avLst/>
            </a:prstGeom>
            <a:noFill/>
            <a:ln w="25400">
              <a:solidFill>
                <a:srgbClr val="FF0000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9EB71699-5FA3-1238-BF6B-078090728D5D}"/>
              </a:ext>
            </a:extLst>
          </p:cNvPr>
          <p:cNvGrpSpPr/>
          <p:nvPr/>
        </p:nvGrpSpPr>
        <p:grpSpPr>
          <a:xfrm>
            <a:off x="9915787" y="7648855"/>
            <a:ext cx="2323290" cy="713697"/>
            <a:chOff x="9498502" y="821070"/>
            <a:chExt cx="2323290" cy="713697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E84F6EE0-8219-055D-06FE-98DBB6236E3F}"/>
                </a:ext>
              </a:extLst>
            </p:cNvPr>
            <p:cNvSpPr/>
            <p:nvPr/>
          </p:nvSpPr>
          <p:spPr>
            <a:xfrm rot="6113312">
              <a:off x="10482108" y="788701"/>
              <a:ext cx="389669" cy="779965"/>
            </a:xfrm>
            <a:prstGeom prst="rect">
              <a:avLst/>
            </a:prstGeom>
            <a:noFill/>
            <a:ln w="25400">
              <a:solidFill>
                <a:srgbClr val="FF0000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F50EBA18-D024-1D04-68D1-AED41F06601D}"/>
                </a:ext>
              </a:extLst>
            </p:cNvPr>
            <p:cNvSpPr/>
            <p:nvPr/>
          </p:nvSpPr>
          <p:spPr>
            <a:xfrm rot="6113312">
              <a:off x="9693650" y="625922"/>
              <a:ext cx="389669" cy="779965"/>
            </a:xfrm>
            <a:prstGeom prst="rect">
              <a:avLst/>
            </a:prstGeom>
            <a:noFill/>
            <a:ln w="25400">
              <a:solidFill>
                <a:srgbClr val="FF0000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C446D7DF-A3E3-0975-25A1-C625FA6B8B6A}"/>
                </a:ext>
              </a:extLst>
            </p:cNvPr>
            <p:cNvSpPr/>
            <p:nvPr/>
          </p:nvSpPr>
          <p:spPr>
            <a:xfrm rot="6113312">
              <a:off x="11236975" y="949950"/>
              <a:ext cx="389669" cy="779965"/>
            </a:xfrm>
            <a:prstGeom prst="rect">
              <a:avLst/>
            </a:prstGeom>
            <a:noFill/>
            <a:ln w="25400">
              <a:solidFill>
                <a:srgbClr val="FF0000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7" name="Oval 46">
            <a:extLst>
              <a:ext uri="{FF2B5EF4-FFF2-40B4-BE49-F238E27FC236}">
                <a16:creationId xmlns:a16="http://schemas.microsoft.com/office/drawing/2014/main" id="{148E15D2-AD69-377F-3AFF-0D58041A6A8B}"/>
              </a:ext>
            </a:extLst>
          </p:cNvPr>
          <p:cNvSpPr/>
          <p:nvPr/>
        </p:nvSpPr>
        <p:spPr>
          <a:xfrm>
            <a:off x="9292856" y="4688379"/>
            <a:ext cx="173873" cy="17387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F876F0B4-8B15-E2DD-B2C1-BBED0D49E596}"/>
              </a:ext>
            </a:extLst>
          </p:cNvPr>
          <p:cNvSpPr txBox="1"/>
          <p:nvPr/>
        </p:nvSpPr>
        <p:spPr>
          <a:xfrm rot="715794">
            <a:off x="8206775" y="5157318"/>
            <a:ext cx="41392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Define fake object here to get 2 exposures</a:t>
            </a:r>
          </a:p>
          <a:p>
            <a:r>
              <a:rPr lang="en-US" dirty="0">
                <a:solidFill>
                  <a:schemeClr val="bg1"/>
                </a:solidFill>
              </a:rPr>
              <a:t>(unless we’d rather look at other stuff…)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1113BE71-D69C-C801-7B46-0BDE682B19E6}"/>
              </a:ext>
            </a:extLst>
          </p:cNvPr>
          <p:cNvSpPr txBox="1"/>
          <p:nvPr/>
        </p:nvSpPr>
        <p:spPr>
          <a:xfrm>
            <a:off x="12294333" y="786150"/>
            <a:ext cx="518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JD2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7D2B29CC-E1EA-AAAF-582D-A6FB4C13D796}"/>
              </a:ext>
            </a:extLst>
          </p:cNvPr>
          <p:cNvSpPr txBox="1"/>
          <p:nvPr/>
        </p:nvSpPr>
        <p:spPr>
          <a:xfrm>
            <a:off x="8090038" y="6064298"/>
            <a:ext cx="518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JD1</a:t>
            </a:r>
          </a:p>
        </p:txBody>
      </p:sp>
    </p:spTree>
    <p:extLst>
      <p:ext uri="{BB962C8B-B14F-4D97-AF65-F5344CB8AC3E}">
        <p14:creationId xmlns:p14="http://schemas.microsoft.com/office/powerpoint/2010/main" val="383629107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043F5592-8F08-B9A2-73C4-CA5B19E818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4375" y="-882418"/>
            <a:ext cx="7772400" cy="52710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36AB1A4-1C70-72D3-16DF-8D6E5D8399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989" t="39274" r="35481" b="29905"/>
          <a:stretch/>
        </p:blipFill>
        <p:spPr>
          <a:xfrm>
            <a:off x="3442226" y="312580"/>
            <a:ext cx="2450592" cy="16245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3AB558D-E859-7700-30CF-867CA8C327D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795" t="33704" r="48009" b="29309"/>
          <a:stretch/>
        </p:blipFill>
        <p:spPr>
          <a:xfrm>
            <a:off x="3442226" y="2477463"/>
            <a:ext cx="2657856" cy="1949594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61DB4CD0-A3ED-D9CA-5BEB-69EEF30C0A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84375" y="3974464"/>
            <a:ext cx="7772400" cy="5271066"/>
          </a:xfrm>
          <a:prstGeom prst="rect">
            <a:avLst/>
          </a:prstGeom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E577E5B-7D92-43AE-8F3A-2CD6B4672E7F}"/>
              </a:ext>
            </a:extLst>
          </p:cNvPr>
          <p:cNvCxnSpPr>
            <a:cxnSpLocks/>
          </p:cNvCxnSpPr>
          <p:nvPr/>
        </p:nvCxnSpPr>
        <p:spPr>
          <a:xfrm rot="2940380" flipH="1" flipV="1">
            <a:off x="-1175012" y="2986441"/>
            <a:ext cx="955056" cy="1258203"/>
          </a:xfrm>
          <a:prstGeom prst="line">
            <a:avLst/>
          </a:prstGeom>
          <a:ln w="19050">
            <a:solidFill>
              <a:srgbClr val="FF0000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0513799D-376B-FB49-DD6F-1F3684302110}"/>
              </a:ext>
            </a:extLst>
          </p:cNvPr>
          <p:cNvSpPr/>
          <p:nvPr/>
        </p:nvSpPr>
        <p:spPr>
          <a:xfrm rot="6132629">
            <a:off x="-2867813" y="2773474"/>
            <a:ext cx="3550628" cy="655876"/>
          </a:xfrm>
          <a:prstGeom prst="rect">
            <a:avLst/>
          </a:prstGeom>
          <a:noFill/>
          <a:ln w="6350">
            <a:solidFill>
              <a:srgbClr val="FF0000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7E3BE89-7C0B-49E3-14A7-F81654E077B8}"/>
              </a:ext>
            </a:extLst>
          </p:cNvPr>
          <p:cNvSpPr/>
          <p:nvPr/>
        </p:nvSpPr>
        <p:spPr>
          <a:xfrm rot="6132629">
            <a:off x="-3279293" y="3383074"/>
            <a:ext cx="3550628" cy="655876"/>
          </a:xfrm>
          <a:prstGeom prst="rect">
            <a:avLst/>
          </a:prstGeom>
          <a:noFill/>
          <a:ln w="6350">
            <a:solidFill>
              <a:srgbClr val="FF0000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6C14F5F-6E75-DEF9-CE22-06F132B29AD3}"/>
              </a:ext>
            </a:extLst>
          </p:cNvPr>
          <p:cNvSpPr/>
          <p:nvPr/>
        </p:nvSpPr>
        <p:spPr>
          <a:xfrm rot="6132629">
            <a:off x="-3690773" y="3977434"/>
            <a:ext cx="3550628" cy="655876"/>
          </a:xfrm>
          <a:prstGeom prst="rect">
            <a:avLst/>
          </a:prstGeom>
          <a:noFill/>
          <a:ln w="6350">
            <a:solidFill>
              <a:srgbClr val="FF0000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7DB6D42-22A9-AFEB-D1FB-5500C91E1637}"/>
              </a:ext>
            </a:extLst>
          </p:cNvPr>
          <p:cNvSpPr/>
          <p:nvPr/>
        </p:nvSpPr>
        <p:spPr>
          <a:xfrm rot="6113312">
            <a:off x="-1188200" y="2412533"/>
            <a:ext cx="389669" cy="779965"/>
          </a:xfrm>
          <a:prstGeom prst="rect">
            <a:avLst/>
          </a:prstGeom>
          <a:noFill/>
          <a:ln w="25400">
            <a:solidFill>
              <a:srgbClr val="FF0000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2D8294F-9BE4-3E62-9043-D9A17D342E4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4717" t="3814" r="37561" b="3270"/>
          <a:stretch/>
        </p:blipFill>
        <p:spPr>
          <a:xfrm>
            <a:off x="161043" y="215334"/>
            <a:ext cx="2931922" cy="489766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237946F-6A26-C8AA-18F5-16B2B8D9EF6A}"/>
              </a:ext>
            </a:extLst>
          </p:cNvPr>
          <p:cNvSpPr txBox="1"/>
          <p:nvPr/>
        </p:nvSpPr>
        <p:spPr>
          <a:xfrm>
            <a:off x="5652198" y="2802515"/>
            <a:ext cx="518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JD1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27238E3-D01D-8350-06D9-7D32BEB5424F}"/>
              </a:ext>
            </a:extLst>
          </p:cNvPr>
          <p:cNvSpPr txBox="1"/>
          <p:nvPr/>
        </p:nvSpPr>
        <p:spPr>
          <a:xfrm>
            <a:off x="5371722" y="591181"/>
            <a:ext cx="518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JD2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B0746BC-A21D-21C5-FBDA-B30EBE354A4C}"/>
              </a:ext>
            </a:extLst>
          </p:cNvPr>
          <p:cNvSpPr txBox="1"/>
          <p:nvPr/>
        </p:nvSpPr>
        <p:spPr>
          <a:xfrm>
            <a:off x="324100" y="927568"/>
            <a:ext cx="1019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z = 5 star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D70174F-273D-AF1B-4924-D43034C922A4}"/>
              </a:ext>
            </a:extLst>
          </p:cNvPr>
          <p:cNvGrpSpPr/>
          <p:nvPr/>
        </p:nvGrpSpPr>
        <p:grpSpPr>
          <a:xfrm>
            <a:off x="1246740" y="1015904"/>
            <a:ext cx="4891078" cy="2875162"/>
            <a:chOff x="1001740" y="958492"/>
            <a:chExt cx="4891078" cy="2875162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8BFF7521-5D7E-FC5A-3AE8-79D4D6C83C51}"/>
                </a:ext>
              </a:extLst>
            </p:cNvPr>
            <p:cNvSpPr/>
            <p:nvPr/>
          </p:nvSpPr>
          <p:spPr>
            <a:xfrm rot="6113312">
              <a:off x="1985346" y="1979264"/>
              <a:ext cx="389669" cy="779965"/>
            </a:xfrm>
            <a:prstGeom prst="rect">
              <a:avLst/>
            </a:prstGeom>
            <a:noFill/>
            <a:ln w="25400">
              <a:solidFill>
                <a:srgbClr val="FF0000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5A230E3-A11B-3303-BC3C-576795F0AA88}"/>
                </a:ext>
              </a:extLst>
            </p:cNvPr>
            <p:cNvSpPr/>
            <p:nvPr/>
          </p:nvSpPr>
          <p:spPr>
            <a:xfrm rot="6113312">
              <a:off x="5308001" y="3248837"/>
              <a:ext cx="389669" cy="779965"/>
            </a:xfrm>
            <a:prstGeom prst="rect">
              <a:avLst/>
            </a:prstGeom>
            <a:noFill/>
            <a:ln w="25400">
              <a:solidFill>
                <a:srgbClr val="FF0000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16AF483-9662-92FE-8D53-6508AF02374E}"/>
                </a:ext>
              </a:extLst>
            </p:cNvPr>
            <p:cNvSpPr/>
            <p:nvPr/>
          </p:nvSpPr>
          <p:spPr>
            <a:xfrm rot="6113312">
              <a:off x="5143879" y="926123"/>
              <a:ext cx="389669" cy="779965"/>
            </a:xfrm>
            <a:prstGeom prst="rect">
              <a:avLst/>
            </a:prstGeom>
            <a:noFill/>
            <a:ln w="25400">
              <a:solidFill>
                <a:srgbClr val="FF0000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69AB50C-2349-DB4E-8769-F9A28ED3DAA3}"/>
                </a:ext>
              </a:extLst>
            </p:cNvPr>
            <p:cNvSpPr/>
            <p:nvPr/>
          </p:nvSpPr>
          <p:spPr>
            <a:xfrm rot="6113312">
              <a:off x="1196888" y="1816485"/>
              <a:ext cx="389669" cy="779965"/>
            </a:xfrm>
            <a:prstGeom prst="rect">
              <a:avLst/>
            </a:prstGeom>
            <a:noFill/>
            <a:ln w="25400">
              <a:solidFill>
                <a:srgbClr val="FF0000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D5AE421-CE2E-4492-8633-62F5868C7228}"/>
                </a:ext>
              </a:extLst>
            </p:cNvPr>
            <p:cNvSpPr/>
            <p:nvPr/>
          </p:nvSpPr>
          <p:spPr>
            <a:xfrm rot="6113312">
              <a:off x="4519543" y="3086058"/>
              <a:ext cx="389669" cy="779965"/>
            </a:xfrm>
            <a:prstGeom prst="rect">
              <a:avLst/>
            </a:prstGeom>
            <a:noFill/>
            <a:ln w="25400">
              <a:solidFill>
                <a:srgbClr val="FF0000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AA591D86-F6F0-3270-1880-1BE68057DE2C}"/>
                </a:ext>
              </a:extLst>
            </p:cNvPr>
            <p:cNvSpPr/>
            <p:nvPr/>
          </p:nvSpPr>
          <p:spPr>
            <a:xfrm rot="6113312">
              <a:off x="4355421" y="763344"/>
              <a:ext cx="389669" cy="779965"/>
            </a:xfrm>
            <a:prstGeom prst="rect">
              <a:avLst/>
            </a:prstGeom>
            <a:noFill/>
            <a:ln w="25400">
              <a:solidFill>
                <a:srgbClr val="FF0000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380B277-140A-74E6-0DE7-F74B252DCD0B}"/>
              </a:ext>
            </a:extLst>
          </p:cNvPr>
          <p:cNvGrpSpPr/>
          <p:nvPr/>
        </p:nvGrpSpPr>
        <p:grpSpPr>
          <a:xfrm>
            <a:off x="9498502" y="821070"/>
            <a:ext cx="2323290" cy="713697"/>
            <a:chOff x="9498502" y="821070"/>
            <a:chExt cx="2323290" cy="713697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FF954F18-7A74-739A-906E-0CE466FEA330}"/>
                </a:ext>
              </a:extLst>
            </p:cNvPr>
            <p:cNvSpPr/>
            <p:nvPr/>
          </p:nvSpPr>
          <p:spPr>
            <a:xfrm rot="6113312">
              <a:off x="10482108" y="788701"/>
              <a:ext cx="389669" cy="779965"/>
            </a:xfrm>
            <a:prstGeom prst="rect">
              <a:avLst/>
            </a:prstGeom>
            <a:noFill/>
            <a:ln w="25400">
              <a:solidFill>
                <a:srgbClr val="FF0000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ECED037B-A196-C366-BD74-914BBB841537}"/>
                </a:ext>
              </a:extLst>
            </p:cNvPr>
            <p:cNvSpPr/>
            <p:nvPr/>
          </p:nvSpPr>
          <p:spPr>
            <a:xfrm rot="6113312">
              <a:off x="9693650" y="625922"/>
              <a:ext cx="389669" cy="779965"/>
            </a:xfrm>
            <a:prstGeom prst="rect">
              <a:avLst/>
            </a:prstGeom>
            <a:noFill/>
            <a:ln w="25400">
              <a:solidFill>
                <a:srgbClr val="FF0000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16200B0E-DD34-191F-9F3D-7169E1E0C310}"/>
                </a:ext>
              </a:extLst>
            </p:cNvPr>
            <p:cNvSpPr/>
            <p:nvPr/>
          </p:nvSpPr>
          <p:spPr>
            <a:xfrm rot="6113312">
              <a:off x="11236975" y="949950"/>
              <a:ext cx="389669" cy="779965"/>
            </a:xfrm>
            <a:prstGeom prst="rect">
              <a:avLst/>
            </a:prstGeom>
            <a:noFill/>
            <a:ln w="25400">
              <a:solidFill>
                <a:srgbClr val="FF0000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AF6A19CE-244A-322B-1E26-0CB635E5E4E9}"/>
              </a:ext>
            </a:extLst>
          </p:cNvPr>
          <p:cNvGrpSpPr/>
          <p:nvPr/>
        </p:nvGrpSpPr>
        <p:grpSpPr>
          <a:xfrm>
            <a:off x="11564761" y="2479086"/>
            <a:ext cx="2323290" cy="713697"/>
            <a:chOff x="9498502" y="821070"/>
            <a:chExt cx="2323290" cy="713697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F0EC1D52-B163-43ED-ADBD-9C401D5FA5CD}"/>
                </a:ext>
              </a:extLst>
            </p:cNvPr>
            <p:cNvSpPr/>
            <p:nvPr/>
          </p:nvSpPr>
          <p:spPr>
            <a:xfrm rot="6113312">
              <a:off x="10482108" y="788701"/>
              <a:ext cx="389669" cy="779965"/>
            </a:xfrm>
            <a:prstGeom prst="rect">
              <a:avLst/>
            </a:prstGeom>
            <a:noFill/>
            <a:ln w="25400">
              <a:solidFill>
                <a:srgbClr val="FF0000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61E62507-6F00-896D-056C-DA9D23F4CA28}"/>
                </a:ext>
              </a:extLst>
            </p:cNvPr>
            <p:cNvSpPr/>
            <p:nvPr/>
          </p:nvSpPr>
          <p:spPr>
            <a:xfrm rot="6113312">
              <a:off x="9693650" y="625922"/>
              <a:ext cx="389669" cy="779965"/>
            </a:xfrm>
            <a:prstGeom prst="rect">
              <a:avLst/>
            </a:prstGeom>
            <a:noFill/>
            <a:ln w="25400">
              <a:solidFill>
                <a:srgbClr val="FF0000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21D621B8-552A-9171-D1FE-FC40583AEA47}"/>
                </a:ext>
              </a:extLst>
            </p:cNvPr>
            <p:cNvSpPr/>
            <p:nvPr/>
          </p:nvSpPr>
          <p:spPr>
            <a:xfrm rot="6113312">
              <a:off x="11236975" y="949950"/>
              <a:ext cx="389669" cy="779965"/>
            </a:xfrm>
            <a:prstGeom prst="rect">
              <a:avLst/>
            </a:prstGeom>
            <a:noFill/>
            <a:ln w="25400">
              <a:solidFill>
                <a:srgbClr val="FF0000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82E28D2-6AD0-8354-A058-F80286555EEF}"/>
              </a:ext>
            </a:extLst>
          </p:cNvPr>
          <p:cNvGrpSpPr/>
          <p:nvPr/>
        </p:nvGrpSpPr>
        <p:grpSpPr>
          <a:xfrm>
            <a:off x="8218147" y="4440719"/>
            <a:ext cx="2323290" cy="713697"/>
            <a:chOff x="9498502" y="821070"/>
            <a:chExt cx="2323290" cy="713697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ECDE83AF-7EBE-91DF-868B-20F988A0B62E}"/>
                </a:ext>
              </a:extLst>
            </p:cNvPr>
            <p:cNvSpPr/>
            <p:nvPr/>
          </p:nvSpPr>
          <p:spPr>
            <a:xfrm rot="6113312">
              <a:off x="10482108" y="788701"/>
              <a:ext cx="389669" cy="779965"/>
            </a:xfrm>
            <a:prstGeom prst="rect">
              <a:avLst/>
            </a:prstGeom>
            <a:noFill/>
            <a:ln w="25400">
              <a:solidFill>
                <a:srgbClr val="FF0000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FB65D90E-8580-3FE5-1121-9AC62175EDCA}"/>
                </a:ext>
              </a:extLst>
            </p:cNvPr>
            <p:cNvSpPr/>
            <p:nvPr/>
          </p:nvSpPr>
          <p:spPr>
            <a:xfrm rot="6113312">
              <a:off x="9693650" y="625922"/>
              <a:ext cx="389669" cy="779965"/>
            </a:xfrm>
            <a:prstGeom prst="rect">
              <a:avLst/>
            </a:prstGeom>
            <a:noFill/>
            <a:ln w="25400">
              <a:solidFill>
                <a:srgbClr val="FF0000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FC1641AF-B699-81CD-A26A-9C338B678E51}"/>
                </a:ext>
              </a:extLst>
            </p:cNvPr>
            <p:cNvSpPr/>
            <p:nvPr/>
          </p:nvSpPr>
          <p:spPr>
            <a:xfrm rot="6113312">
              <a:off x="11236975" y="949950"/>
              <a:ext cx="389669" cy="779965"/>
            </a:xfrm>
            <a:prstGeom prst="rect">
              <a:avLst/>
            </a:prstGeom>
            <a:noFill/>
            <a:ln w="25400">
              <a:solidFill>
                <a:srgbClr val="FF0000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9EB71699-5FA3-1238-BF6B-078090728D5D}"/>
              </a:ext>
            </a:extLst>
          </p:cNvPr>
          <p:cNvGrpSpPr/>
          <p:nvPr/>
        </p:nvGrpSpPr>
        <p:grpSpPr>
          <a:xfrm>
            <a:off x="9915787" y="7648855"/>
            <a:ext cx="2323290" cy="713697"/>
            <a:chOff x="9498502" y="821070"/>
            <a:chExt cx="2323290" cy="713697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E84F6EE0-8219-055D-06FE-98DBB6236E3F}"/>
                </a:ext>
              </a:extLst>
            </p:cNvPr>
            <p:cNvSpPr/>
            <p:nvPr/>
          </p:nvSpPr>
          <p:spPr>
            <a:xfrm rot="6113312">
              <a:off x="10482108" y="788701"/>
              <a:ext cx="389669" cy="779965"/>
            </a:xfrm>
            <a:prstGeom prst="rect">
              <a:avLst/>
            </a:prstGeom>
            <a:noFill/>
            <a:ln w="25400">
              <a:solidFill>
                <a:srgbClr val="FF0000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F50EBA18-D024-1D04-68D1-AED41F06601D}"/>
                </a:ext>
              </a:extLst>
            </p:cNvPr>
            <p:cNvSpPr/>
            <p:nvPr/>
          </p:nvSpPr>
          <p:spPr>
            <a:xfrm rot="6113312">
              <a:off x="9693650" y="625922"/>
              <a:ext cx="389669" cy="779965"/>
            </a:xfrm>
            <a:prstGeom prst="rect">
              <a:avLst/>
            </a:prstGeom>
            <a:noFill/>
            <a:ln w="25400">
              <a:solidFill>
                <a:srgbClr val="FF0000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C446D7DF-A3E3-0975-25A1-C625FA6B8B6A}"/>
                </a:ext>
              </a:extLst>
            </p:cNvPr>
            <p:cNvSpPr/>
            <p:nvPr/>
          </p:nvSpPr>
          <p:spPr>
            <a:xfrm rot="6113312">
              <a:off x="11236975" y="949950"/>
              <a:ext cx="389669" cy="779965"/>
            </a:xfrm>
            <a:prstGeom prst="rect">
              <a:avLst/>
            </a:prstGeom>
            <a:noFill/>
            <a:ln w="25400">
              <a:solidFill>
                <a:srgbClr val="FF0000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7" name="Oval 46">
            <a:extLst>
              <a:ext uri="{FF2B5EF4-FFF2-40B4-BE49-F238E27FC236}">
                <a16:creationId xmlns:a16="http://schemas.microsoft.com/office/drawing/2014/main" id="{148E15D2-AD69-377F-3AFF-0D58041A6A8B}"/>
              </a:ext>
            </a:extLst>
          </p:cNvPr>
          <p:cNvSpPr/>
          <p:nvPr/>
        </p:nvSpPr>
        <p:spPr>
          <a:xfrm>
            <a:off x="9292856" y="4688379"/>
            <a:ext cx="173873" cy="17387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F876F0B4-8B15-E2DD-B2C1-BBED0D49E596}"/>
              </a:ext>
            </a:extLst>
          </p:cNvPr>
          <p:cNvSpPr txBox="1"/>
          <p:nvPr/>
        </p:nvSpPr>
        <p:spPr>
          <a:xfrm rot="715794">
            <a:off x="8206775" y="5157318"/>
            <a:ext cx="41392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Define fake object here to get 2 exposures</a:t>
            </a:r>
          </a:p>
          <a:p>
            <a:r>
              <a:rPr lang="en-US" dirty="0">
                <a:solidFill>
                  <a:schemeClr val="bg1"/>
                </a:solidFill>
              </a:rPr>
              <a:t>(unless we’d rather look at other stuff…)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1113BE71-D69C-C801-7B46-0BDE682B19E6}"/>
              </a:ext>
            </a:extLst>
          </p:cNvPr>
          <p:cNvSpPr txBox="1"/>
          <p:nvPr/>
        </p:nvSpPr>
        <p:spPr>
          <a:xfrm>
            <a:off x="12294333" y="786150"/>
            <a:ext cx="518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JD2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7D2B29CC-E1EA-AAAF-582D-A6FB4C13D796}"/>
              </a:ext>
            </a:extLst>
          </p:cNvPr>
          <p:cNvSpPr txBox="1"/>
          <p:nvPr/>
        </p:nvSpPr>
        <p:spPr>
          <a:xfrm>
            <a:off x="8090038" y="6064298"/>
            <a:ext cx="518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JD1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065BBA1-AE97-6EE3-6F3D-DC62DC1D7BD9}"/>
              </a:ext>
            </a:extLst>
          </p:cNvPr>
          <p:cNvSpPr/>
          <p:nvPr/>
        </p:nvSpPr>
        <p:spPr>
          <a:xfrm>
            <a:off x="1707393" y="2212120"/>
            <a:ext cx="173873" cy="17387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510240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45D7C06-BDCD-74BB-367B-2EF69540E7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29697" y="0"/>
            <a:ext cx="7772400" cy="5271066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CA699EF3-BF0F-A936-9131-1715B765BCF3}"/>
              </a:ext>
            </a:extLst>
          </p:cNvPr>
          <p:cNvGrpSpPr/>
          <p:nvPr/>
        </p:nvGrpSpPr>
        <p:grpSpPr>
          <a:xfrm>
            <a:off x="474702" y="2023705"/>
            <a:ext cx="2323290" cy="713697"/>
            <a:chOff x="9498502" y="821070"/>
            <a:chExt cx="2323290" cy="713697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CEA6DF3-DEB2-3B8C-FEF3-6676037B7C74}"/>
                </a:ext>
              </a:extLst>
            </p:cNvPr>
            <p:cNvSpPr/>
            <p:nvPr/>
          </p:nvSpPr>
          <p:spPr>
            <a:xfrm rot="6113312">
              <a:off x="10482108" y="788701"/>
              <a:ext cx="389669" cy="779965"/>
            </a:xfrm>
            <a:prstGeom prst="rect">
              <a:avLst/>
            </a:prstGeom>
            <a:noFill/>
            <a:ln w="25400">
              <a:solidFill>
                <a:srgbClr val="FF0000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B001ACF-C172-E784-BCDF-C9F00CDFD8C7}"/>
                </a:ext>
              </a:extLst>
            </p:cNvPr>
            <p:cNvSpPr/>
            <p:nvPr/>
          </p:nvSpPr>
          <p:spPr>
            <a:xfrm rot="6113312">
              <a:off x="9693650" y="625922"/>
              <a:ext cx="389669" cy="779965"/>
            </a:xfrm>
            <a:prstGeom prst="rect">
              <a:avLst/>
            </a:prstGeom>
            <a:noFill/>
            <a:ln w="25400">
              <a:solidFill>
                <a:srgbClr val="FF0000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5E7B3F4-E45F-1875-9E70-A11B0629D731}"/>
                </a:ext>
              </a:extLst>
            </p:cNvPr>
            <p:cNvSpPr/>
            <p:nvPr/>
          </p:nvSpPr>
          <p:spPr>
            <a:xfrm rot="6113312">
              <a:off x="11236975" y="949950"/>
              <a:ext cx="389669" cy="779965"/>
            </a:xfrm>
            <a:prstGeom prst="rect">
              <a:avLst/>
            </a:prstGeom>
            <a:noFill/>
            <a:ln w="25400">
              <a:solidFill>
                <a:srgbClr val="FF0000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F87EFEE4-AC2B-08F7-E8D3-E4278F3F13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6317" y="0"/>
            <a:ext cx="7772400" cy="5271066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5C45D64C-C4D2-063A-0D1E-6FE122E0AF7D}"/>
              </a:ext>
            </a:extLst>
          </p:cNvPr>
          <p:cNvGrpSpPr/>
          <p:nvPr/>
        </p:nvGrpSpPr>
        <p:grpSpPr>
          <a:xfrm>
            <a:off x="3946794" y="595174"/>
            <a:ext cx="2323290" cy="713697"/>
            <a:chOff x="9498502" y="821070"/>
            <a:chExt cx="2323290" cy="713697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026F908-F2A7-B483-42C8-436DF77C457E}"/>
                </a:ext>
              </a:extLst>
            </p:cNvPr>
            <p:cNvSpPr/>
            <p:nvPr/>
          </p:nvSpPr>
          <p:spPr>
            <a:xfrm rot="6113312">
              <a:off x="10482108" y="788701"/>
              <a:ext cx="389669" cy="779965"/>
            </a:xfrm>
            <a:prstGeom prst="rect">
              <a:avLst/>
            </a:prstGeom>
            <a:noFill/>
            <a:ln w="25400">
              <a:solidFill>
                <a:srgbClr val="FF0000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25AA0D2-03BF-5459-5EB2-6777C2A52B3B}"/>
                </a:ext>
              </a:extLst>
            </p:cNvPr>
            <p:cNvSpPr/>
            <p:nvPr/>
          </p:nvSpPr>
          <p:spPr>
            <a:xfrm rot="6113312">
              <a:off x="9693650" y="625922"/>
              <a:ext cx="389669" cy="779965"/>
            </a:xfrm>
            <a:prstGeom prst="rect">
              <a:avLst/>
            </a:prstGeom>
            <a:noFill/>
            <a:ln w="25400">
              <a:solidFill>
                <a:srgbClr val="FF0000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28E9A17-C902-19CE-3F09-A7A39600A900}"/>
                </a:ext>
              </a:extLst>
            </p:cNvPr>
            <p:cNvSpPr/>
            <p:nvPr/>
          </p:nvSpPr>
          <p:spPr>
            <a:xfrm rot="6113312">
              <a:off x="11236975" y="949950"/>
              <a:ext cx="389669" cy="779965"/>
            </a:xfrm>
            <a:prstGeom prst="rect">
              <a:avLst/>
            </a:prstGeom>
            <a:noFill/>
            <a:ln w="25400">
              <a:solidFill>
                <a:srgbClr val="FF0000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B97E6D1-12D2-6582-6E9D-F2C028011055}"/>
              </a:ext>
            </a:extLst>
          </p:cNvPr>
          <p:cNvGrpSpPr/>
          <p:nvPr/>
        </p:nvGrpSpPr>
        <p:grpSpPr>
          <a:xfrm>
            <a:off x="5665631" y="3794966"/>
            <a:ext cx="2323290" cy="713697"/>
            <a:chOff x="9498502" y="821070"/>
            <a:chExt cx="2323290" cy="713697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0982B20-A2A0-DA38-919E-76EBD0A4360C}"/>
                </a:ext>
              </a:extLst>
            </p:cNvPr>
            <p:cNvSpPr/>
            <p:nvPr/>
          </p:nvSpPr>
          <p:spPr>
            <a:xfrm rot="6113312">
              <a:off x="10482108" y="788701"/>
              <a:ext cx="389669" cy="779965"/>
            </a:xfrm>
            <a:prstGeom prst="rect">
              <a:avLst/>
            </a:prstGeom>
            <a:noFill/>
            <a:ln w="25400">
              <a:solidFill>
                <a:srgbClr val="FF0000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EAEF70F-DF88-A917-02CC-0AB1A79812B1}"/>
                </a:ext>
              </a:extLst>
            </p:cNvPr>
            <p:cNvSpPr/>
            <p:nvPr/>
          </p:nvSpPr>
          <p:spPr>
            <a:xfrm rot="6113312">
              <a:off x="9693650" y="625922"/>
              <a:ext cx="389669" cy="779965"/>
            </a:xfrm>
            <a:prstGeom prst="rect">
              <a:avLst/>
            </a:prstGeom>
            <a:noFill/>
            <a:ln w="25400">
              <a:solidFill>
                <a:srgbClr val="FF0000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DD47AA3-1549-40C5-0E00-71D1690FBC4C}"/>
                </a:ext>
              </a:extLst>
            </p:cNvPr>
            <p:cNvSpPr/>
            <p:nvPr/>
          </p:nvSpPr>
          <p:spPr>
            <a:xfrm rot="6113312">
              <a:off x="11236975" y="949950"/>
              <a:ext cx="389669" cy="779965"/>
            </a:xfrm>
            <a:prstGeom prst="rect">
              <a:avLst/>
            </a:prstGeom>
            <a:noFill/>
            <a:ln w="25400">
              <a:solidFill>
                <a:srgbClr val="FF0000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6D769F1A-51FE-6F60-7CAF-72951EDE07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5547" y="-145998"/>
            <a:ext cx="7772400" cy="5271066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973A712D-2CAF-58A3-4140-22FBE8E015FF}"/>
              </a:ext>
            </a:extLst>
          </p:cNvPr>
          <p:cNvGrpSpPr/>
          <p:nvPr/>
        </p:nvGrpSpPr>
        <p:grpSpPr>
          <a:xfrm>
            <a:off x="9773601" y="1320142"/>
            <a:ext cx="2323290" cy="713697"/>
            <a:chOff x="9498502" y="821070"/>
            <a:chExt cx="2323290" cy="713697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81945E48-3908-6ACB-E77D-C4FBE0852F46}"/>
                </a:ext>
              </a:extLst>
            </p:cNvPr>
            <p:cNvSpPr/>
            <p:nvPr/>
          </p:nvSpPr>
          <p:spPr>
            <a:xfrm rot="6113312">
              <a:off x="10482108" y="788701"/>
              <a:ext cx="389669" cy="779965"/>
            </a:xfrm>
            <a:prstGeom prst="rect">
              <a:avLst/>
            </a:prstGeom>
            <a:noFill/>
            <a:ln w="25400">
              <a:solidFill>
                <a:srgbClr val="FF0000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35228A2A-BC72-0ABB-8A72-8AC2BE324C44}"/>
                </a:ext>
              </a:extLst>
            </p:cNvPr>
            <p:cNvSpPr/>
            <p:nvPr/>
          </p:nvSpPr>
          <p:spPr>
            <a:xfrm rot="6113312">
              <a:off x="9693650" y="625922"/>
              <a:ext cx="389669" cy="779965"/>
            </a:xfrm>
            <a:prstGeom prst="rect">
              <a:avLst/>
            </a:prstGeom>
            <a:noFill/>
            <a:ln w="25400">
              <a:solidFill>
                <a:srgbClr val="FF0000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5A609599-2035-779B-8ADA-06A049523452}"/>
                </a:ext>
              </a:extLst>
            </p:cNvPr>
            <p:cNvSpPr/>
            <p:nvPr/>
          </p:nvSpPr>
          <p:spPr>
            <a:xfrm rot="6113312">
              <a:off x="11236975" y="949950"/>
              <a:ext cx="389669" cy="779965"/>
            </a:xfrm>
            <a:prstGeom prst="rect">
              <a:avLst/>
            </a:prstGeom>
            <a:noFill/>
            <a:ln w="25400">
              <a:solidFill>
                <a:srgbClr val="FF0000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FDD8170-FFFA-AB7A-81AF-0A849C4FB612}"/>
              </a:ext>
            </a:extLst>
          </p:cNvPr>
          <p:cNvGrpSpPr/>
          <p:nvPr/>
        </p:nvGrpSpPr>
        <p:grpSpPr>
          <a:xfrm>
            <a:off x="12607140" y="3116611"/>
            <a:ext cx="2323290" cy="713697"/>
            <a:chOff x="9498502" y="821070"/>
            <a:chExt cx="2323290" cy="713697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CF6D11B2-38E3-C4AE-CAB2-2B61D3403FAD}"/>
                </a:ext>
              </a:extLst>
            </p:cNvPr>
            <p:cNvSpPr/>
            <p:nvPr/>
          </p:nvSpPr>
          <p:spPr>
            <a:xfrm rot="6113312">
              <a:off x="10482108" y="788701"/>
              <a:ext cx="389669" cy="779965"/>
            </a:xfrm>
            <a:prstGeom prst="rect">
              <a:avLst/>
            </a:prstGeom>
            <a:noFill/>
            <a:ln w="25400">
              <a:solidFill>
                <a:srgbClr val="FF0000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805A1510-9A0E-647B-56ED-B5B6F8B67D41}"/>
                </a:ext>
              </a:extLst>
            </p:cNvPr>
            <p:cNvSpPr/>
            <p:nvPr/>
          </p:nvSpPr>
          <p:spPr>
            <a:xfrm rot="6113312">
              <a:off x="9693650" y="625922"/>
              <a:ext cx="389669" cy="779965"/>
            </a:xfrm>
            <a:prstGeom prst="rect">
              <a:avLst/>
            </a:prstGeom>
            <a:noFill/>
            <a:ln w="25400">
              <a:solidFill>
                <a:srgbClr val="FF0000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5F21CFFB-7E1B-592E-4301-CE15C3B54C4C}"/>
                </a:ext>
              </a:extLst>
            </p:cNvPr>
            <p:cNvSpPr/>
            <p:nvPr/>
          </p:nvSpPr>
          <p:spPr>
            <a:xfrm rot="6113312">
              <a:off x="11236975" y="949950"/>
              <a:ext cx="389669" cy="779965"/>
            </a:xfrm>
            <a:prstGeom prst="rect">
              <a:avLst/>
            </a:prstGeom>
            <a:noFill/>
            <a:ln w="25400">
              <a:solidFill>
                <a:srgbClr val="FF0000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87D26E72-A91D-1B02-01D2-7C9246CB78D8}"/>
              </a:ext>
            </a:extLst>
          </p:cNvPr>
          <p:cNvSpPr txBox="1"/>
          <p:nvPr/>
        </p:nvSpPr>
        <p:spPr>
          <a:xfrm>
            <a:off x="163846" y="1406760"/>
            <a:ext cx="1019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z = 5 star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ACC73A4-B207-2483-B74D-A3F5A82F6730}"/>
              </a:ext>
            </a:extLst>
          </p:cNvPr>
          <p:cNvSpPr txBox="1"/>
          <p:nvPr/>
        </p:nvSpPr>
        <p:spPr>
          <a:xfrm>
            <a:off x="5633858" y="1440739"/>
            <a:ext cx="6158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JD1c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358D512-4338-1201-0E60-FF6E2077B8DF}"/>
              </a:ext>
            </a:extLst>
          </p:cNvPr>
          <p:cNvSpPr txBox="1"/>
          <p:nvPr/>
        </p:nvSpPr>
        <p:spPr>
          <a:xfrm>
            <a:off x="6502328" y="3474224"/>
            <a:ext cx="518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JD1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A317971-55FE-FC62-0157-415B112C1131}"/>
              </a:ext>
            </a:extLst>
          </p:cNvPr>
          <p:cNvSpPr txBox="1"/>
          <p:nvPr/>
        </p:nvSpPr>
        <p:spPr>
          <a:xfrm>
            <a:off x="10828717" y="995800"/>
            <a:ext cx="518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JD2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6A22D0F-EE08-AF7F-555C-367A2C48DBCF}"/>
              </a:ext>
            </a:extLst>
          </p:cNvPr>
          <p:cNvSpPr txBox="1"/>
          <p:nvPr/>
        </p:nvSpPr>
        <p:spPr>
          <a:xfrm>
            <a:off x="13526534" y="2833897"/>
            <a:ext cx="6158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JD2c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3AD1564-AFFD-3758-FF54-9111470D888D}"/>
              </a:ext>
            </a:extLst>
          </p:cNvPr>
          <p:cNvSpPr txBox="1"/>
          <p:nvPr/>
        </p:nvSpPr>
        <p:spPr>
          <a:xfrm>
            <a:off x="870178" y="5417064"/>
            <a:ext cx="37061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I’m very happy with this and it works!</a:t>
            </a:r>
          </a:p>
          <a:p>
            <a:r>
              <a:rPr lang="en-US" dirty="0"/>
              <a:t>…I just don’t get the z = 11 arc…</a:t>
            </a:r>
          </a:p>
        </p:txBody>
      </p:sp>
    </p:spTree>
    <p:extLst>
      <p:ext uri="{BB962C8B-B14F-4D97-AF65-F5344CB8AC3E}">
        <p14:creationId xmlns:p14="http://schemas.microsoft.com/office/powerpoint/2010/main" val="36773140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23C94081-D6FD-12FC-8CED-BE03A42DE1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011491" cy="6858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A923A720-5E65-CFCE-7037-BEDBB9498CCA}"/>
              </a:ext>
            </a:extLst>
          </p:cNvPr>
          <p:cNvGrpSpPr/>
          <p:nvPr/>
        </p:nvGrpSpPr>
        <p:grpSpPr>
          <a:xfrm>
            <a:off x="494020" y="4305640"/>
            <a:ext cx="3040105" cy="45719"/>
            <a:chOff x="-224972" y="5025046"/>
            <a:chExt cx="3040105" cy="45719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1146CB49-9C2E-2A1F-E5C8-A0DA2A8C7407}"/>
                </a:ext>
              </a:extLst>
            </p:cNvPr>
            <p:cNvCxnSpPr>
              <a:cxnSpLocks/>
            </p:cNvCxnSpPr>
            <p:nvPr/>
          </p:nvCxnSpPr>
          <p:spPr>
            <a:xfrm>
              <a:off x="-224972" y="5049795"/>
              <a:ext cx="304010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ECDF53A5-93DD-BFD4-3AA3-624491C3C586}"/>
                </a:ext>
              </a:extLst>
            </p:cNvPr>
            <p:cNvSpPr/>
            <p:nvPr/>
          </p:nvSpPr>
          <p:spPr>
            <a:xfrm>
              <a:off x="1267767" y="5025046"/>
              <a:ext cx="45719" cy="45719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0EDD9E26-E029-2BA1-1536-AFC40C6AA179}"/>
              </a:ext>
            </a:extLst>
          </p:cNvPr>
          <p:cNvGrpSpPr/>
          <p:nvPr/>
        </p:nvGrpSpPr>
        <p:grpSpPr>
          <a:xfrm>
            <a:off x="162060" y="4847339"/>
            <a:ext cx="3040105" cy="45719"/>
            <a:chOff x="-224972" y="5025046"/>
            <a:chExt cx="3040105" cy="45719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DA26DBE3-C2AD-4130-58F0-59EC123EA49F}"/>
                </a:ext>
              </a:extLst>
            </p:cNvPr>
            <p:cNvCxnSpPr>
              <a:cxnSpLocks/>
            </p:cNvCxnSpPr>
            <p:nvPr/>
          </p:nvCxnSpPr>
          <p:spPr>
            <a:xfrm>
              <a:off x="-224972" y="5049795"/>
              <a:ext cx="304010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ACA29FE0-F000-B4B8-276F-4878964265AB}"/>
                </a:ext>
              </a:extLst>
            </p:cNvPr>
            <p:cNvSpPr/>
            <p:nvPr/>
          </p:nvSpPr>
          <p:spPr>
            <a:xfrm>
              <a:off x="1267767" y="5025046"/>
              <a:ext cx="45719" cy="45719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7818B25B-B523-D9AA-08B7-30C509EDE353}"/>
              </a:ext>
            </a:extLst>
          </p:cNvPr>
          <p:cNvSpPr txBox="1"/>
          <p:nvPr/>
        </p:nvSpPr>
        <p:spPr>
          <a:xfrm>
            <a:off x="1465100" y="4893058"/>
            <a:ext cx="71686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</a:rPr>
              <a:t>JD1c 3621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16D7E9B-D4AE-19C6-0513-AF6DBC11A483}"/>
              </a:ext>
            </a:extLst>
          </p:cNvPr>
          <p:cNvSpPr txBox="1"/>
          <p:nvPr/>
        </p:nvSpPr>
        <p:spPr>
          <a:xfrm>
            <a:off x="1628327" y="4646837"/>
            <a:ext cx="78899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</a:rPr>
              <a:t>JD1a 35931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3D17B18-9C71-A3D6-330B-DBDD31B0D293}"/>
              </a:ext>
            </a:extLst>
          </p:cNvPr>
          <p:cNvSpPr txBox="1"/>
          <p:nvPr/>
        </p:nvSpPr>
        <p:spPr>
          <a:xfrm>
            <a:off x="1628327" y="4391693"/>
            <a:ext cx="78899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</a:rPr>
              <a:t>JD2a 33491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AF1BA38-80C6-4AD6-9D3C-06105E5B1149}"/>
              </a:ext>
            </a:extLst>
          </p:cNvPr>
          <p:cNvSpPr txBox="1"/>
          <p:nvPr/>
        </p:nvSpPr>
        <p:spPr>
          <a:xfrm>
            <a:off x="1642137" y="4105138"/>
            <a:ext cx="71686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</a:rPr>
              <a:t>JD2c 3314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D866FBA-CFB7-059B-7D8E-32ED9CEE596D}"/>
              </a:ext>
            </a:extLst>
          </p:cNvPr>
          <p:cNvSpPr txBox="1"/>
          <p:nvPr/>
        </p:nvSpPr>
        <p:spPr>
          <a:xfrm>
            <a:off x="3273476" y="4110566"/>
            <a:ext cx="52129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</a:rPr>
              <a:t>5.3µm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E1C1516-A1F8-2C40-0C95-D21791C31209}"/>
              </a:ext>
            </a:extLst>
          </p:cNvPr>
          <p:cNvGrpSpPr/>
          <p:nvPr/>
        </p:nvGrpSpPr>
        <p:grpSpPr>
          <a:xfrm>
            <a:off x="100870" y="4889682"/>
            <a:ext cx="3040105" cy="45719"/>
            <a:chOff x="-224972" y="5025046"/>
            <a:chExt cx="3040105" cy="45719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F8D95B79-7D23-B60A-F654-D31E49180432}"/>
                </a:ext>
              </a:extLst>
            </p:cNvPr>
            <p:cNvCxnSpPr>
              <a:cxnSpLocks/>
            </p:cNvCxnSpPr>
            <p:nvPr/>
          </p:nvCxnSpPr>
          <p:spPr>
            <a:xfrm>
              <a:off x="-224972" y="5049795"/>
              <a:ext cx="304010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3B2E0A6D-99E3-7AE3-1CA8-3A54F3F71C0D}"/>
                </a:ext>
              </a:extLst>
            </p:cNvPr>
            <p:cNvSpPr/>
            <p:nvPr/>
          </p:nvSpPr>
          <p:spPr>
            <a:xfrm>
              <a:off x="1267767" y="5025046"/>
              <a:ext cx="45719" cy="45719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65161C8-09F1-FECA-B7C3-BD2DE83801F7}"/>
              </a:ext>
            </a:extLst>
          </p:cNvPr>
          <p:cNvGrpSpPr/>
          <p:nvPr/>
        </p:nvGrpSpPr>
        <p:grpSpPr>
          <a:xfrm>
            <a:off x="470408" y="4372535"/>
            <a:ext cx="3040105" cy="45719"/>
            <a:chOff x="-224972" y="5025046"/>
            <a:chExt cx="3040105" cy="45719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0265D931-35EF-B9C7-B401-6BD661DCB7E1}"/>
                </a:ext>
              </a:extLst>
            </p:cNvPr>
            <p:cNvCxnSpPr>
              <a:cxnSpLocks/>
            </p:cNvCxnSpPr>
            <p:nvPr/>
          </p:nvCxnSpPr>
          <p:spPr>
            <a:xfrm>
              <a:off x="-224972" y="5049795"/>
              <a:ext cx="304010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7502BB4C-6A08-4DD5-514E-C4187AAA6BE3}"/>
                </a:ext>
              </a:extLst>
            </p:cNvPr>
            <p:cNvSpPr/>
            <p:nvPr/>
          </p:nvSpPr>
          <p:spPr>
            <a:xfrm>
              <a:off x="1267767" y="5025046"/>
              <a:ext cx="45719" cy="45719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6CCAE862-CD54-6BE9-2540-14D496A9E698}"/>
              </a:ext>
            </a:extLst>
          </p:cNvPr>
          <p:cNvSpPr txBox="1"/>
          <p:nvPr/>
        </p:nvSpPr>
        <p:spPr>
          <a:xfrm>
            <a:off x="1748553" y="5482507"/>
            <a:ext cx="106150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</a:rPr>
              <a:t>15a 3533 z ~ 11?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B894636-CC52-848B-1952-8CC006580C90}"/>
              </a:ext>
            </a:extLst>
          </p:cNvPr>
          <p:cNvGrpSpPr/>
          <p:nvPr/>
        </p:nvGrpSpPr>
        <p:grpSpPr>
          <a:xfrm>
            <a:off x="382841" y="5469469"/>
            <a:ext cx="3040105" cy="45719"/>
            <a:chOff x="-224972" y="5025046"/>
            <a:chExt cx="3040105" cy="45719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1F889F91-2AF6-98DE-954D-B20418AD3EBC}"/>
                </a:ext>
              </a:extLst>
            </p:cNvPr>
            <p:cNvCxnSpPr>
              <a:cxnSpLocks/>
            </p:cNvCxnSpPr>
            <p:nvPr/>
          </p:nvCxnSpPr>
          <p:spPr>
            <a:xfrm>
              <a:off x="-224972" y="5049795"/>
              <a:ext cx="304010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94369A00-31F0-655A-3CC9-9A3DB2AAAFAA}"/>
                </a:ext>
              </a:extLst>
            </p:cNvPr>
            <p:cNvSpPr/>
            <p:nvPr/>
          </p:nvSpPr>
          <p:spPr>
            <a:xfrm>
              <a:off x="1267767" y="5025046"/>
              <a:ext cx="45719" cy="45719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5-Point Star 24">
            <a:extLst>
              <a:ext uri="{FF2B5EF4-FFF2-40B4-BE49-F238E27FC236}">
                <a16:creationId xmlns:a16="http://schemas.microsoft.com/office/drawing/2014/main" id="{7E543201-6E39-C8E7-025F-ED2A8A6FD07C}"/>
              </a:ext>
            </a:extLst>
          </p:cNvPr>
          <p:cNvSpPr/>
          <p:nvPr/>
        </p:nvSpPr>
        <p:spPr>
          <a:xfrm>
            <a:off x="3151005" y="173182"/>
            <a:ext cx="360218" cy="360218"/>
          </a:xfrm>
          <a:prstGeom prst="star5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AC90633-DEED-87D0-97B9-6CDF545F465A}"/>
              </a:ext>
            </a:extLst>
          </p:cNvPr>
          <p:cNvSpPr txBox="1"/>
          <p:nvPr/>
        </p:nvSpPr>
        <p:spPr>
          <a:xfrm>
            <a:off x="7228948" y="353291"/>
            <a:ext cx="4136004" cy="280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Can’t shift detectors over to capture 5.3µm</a:t>
            </a:r>
          </a:p>
          <a:p>
            <a:r>
              <a:rPr lang="en-US" sz="1400" dirty="0"/>
              <a:t>or we’d pick up the star!</a:t>
            </a:r>
          </a:p>
          <a:p>
            <a:endParaRPr lang="en-US" sz="1400" dirty="0"/>
          </a:p>
          <a:p>
            <a:r>
              <a:rPr lang="en-US" sz="1400" dirty="0"/>
              <a:t>I suppose JD1 would be fine</a:t>
            </a:r>
          </a:p>
          <a:p>
            <a:r>
              <a:rPr lang="en-US" sz="1400" dirty="0"/>
              <a:t>and at z = 10.17, you only need to get out to 4.848 µm</a:t>
            </a:r>
          </a:p>
          <a:p>
            <a:r>
              <a:rPr lang="en-US" sz="1400" dirty="0"/>
              <a:t>to capture </a:t>
            </a:r>
            <a:r>
              <a:rPr lang="en-US" sz="1400" dirty="0" err="1"/>
              <a:t>Hgamma</a:t>
            </a:r>
            <a:r>
              <a:rPr lang="en-US" sz="1400" dirty="0"/>
              <a:t> 4340Å</a:t>
            </a:r>
          </a:p>
          <a:p>
            <a:endParaRPr lang="en-US" sz="1400" dirty="0"/>
          </a:p>
          <a:p>
            <a:r>
              <a:rPr lang="en-US" sz="1400" dirty="0"/>
              <a:t>But then what about 15a 3533 z ~ 11… </a:t>
            </a:r>
          </a:p>
          <a:p>
            <a:r>
              <a:rPr lang="en-US" sz="1100" dirty="0"/>
              <a:t>you could still get the other lines …</a:t>
            </a:r>
          </a:p>
          <a:p>
            <a:r>
              <a:rPr lang="en-US" sz="1100" dirty="0"/>
              <a:t>though it is fainter and </a:t>
            </a:r>
            <a:r>
              <a:rPr lang="en-US" sz="1100" dirty="0" err="1"/>
              <a:t>Hgamma</a:t>
            </a:r>
            <a:r>
              <a:rPr lang="en-US" sz="1100" dirty="0"/>
              <a:t> is one of the stronger lines</a:t>
            </a:r>
            <a:endParaRPr lang="en-US" sz="1400" dirty="0"/>
          </a:p>
          <a:p>
            <a:endParaRPr lang="en-US" sz="1400" dirty="0"/>
          </a:p>
          <a:p>
            <a:r>
              <a:rPr lang="en-US" sz="1400" dirty="0"/>
              <a:t>Too bad I guess… </a:t>
            </a:r>
          </a:p>
          <a:p>
            <a:r>
              <a:rPr lang="en-US" sz="1400" dirty="0"/>
              <a:t>It’s worth it to get more targets in the other module!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AB50F77-03C7-8AEE-D45E-C04EAA7A8D3D}"/>
              </a:ext>
            </a:extLst>
          </p:cNvPr>
          <p:cNvSpPr txBox="1"/>
          <p:nvPr/>
        </p:nvSpPr>
        <p:spPr>
          <a:xfrm>
            <a:off x="724239" y="5681475"/>
            <a:ext cx="5132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</a:rPr>
              <a:t>41050</a:t>
            </a:r>
          </a:p>
          <a:p>
            <a:r>
              <a:rPr lang="en-US" sz="1000" dirty="0">
                <a:solidFill>
                  <a:srgbClr val="FF0000"/>
                </a:solidFill>
              </a:rPr>
              <a:t>41053</a:t>
            </a:r>
          </a:p>
        </p:txBody>
      </p:sp>
    </p:spTree>
    <p:extLst>
      <p:ext uri="{BB962C8B-B14F-4D97-AF65-F5344CB8AC3E}">
        <p14:creationId xmlns:p14="http://schemas.microsoft.com/office/powerpoint/2010/main" val="203277103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ECB7C31-68CD-F318-A2EB-34EDC4457D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74686" y="0"/>
            <a:ext cx="7772400" cy="527106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3D335DF-689E-8123-4800-5B269A6A92C8}"/>
              </a:ext>
            </a:extLst>
          </p:cNvPr>
          <p:cNvSpPr txBox="1"/>
          <p:nvPr/>
        </p:nvSpPr>
        <p:spPr>
          <a:xfrm>
            <a:off x="163846" y="1406760"/>
            <a:ext cx="19878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3533 15a z ~ 11 arc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9195A37-3209-4383-2AEA-DABAE778A5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5115" y="0"/>
            <a:ext cx="7772400" cy="527106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65D6D4E-8A0D-2B11-A43B-EF63A3C46D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8201" y="0"/>
            <a:ext cx="7772400" cy="5271066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A42170AC-DAE3-B5A9-4D82-048DDE86BCA8}"/>
              </a:ext>
            </a:extLst>
          </p:cNvPr>
          <p:cNvGrpSpPr/>
          <p:nvPr/>
        </p:nvGrpSpPr>
        <p:grpSpPr>
          <a:xfrm>
            <a:off x="-47743" y="2161590"/>
            <a:ext cx="2323290" cy="713697"/>
            <a:chOff x="9498502" y="821070"/>
            <a:chExt cx="2323290" cy="713697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0397BE6-FD00-289E-0615-02901E52C896}"/>
                </a:ext>
              </a:extLst>
            </p:cNvPr>
            <p:cNvSpPr/>
            <p:nvPr/>
          </p:nvSpPr>
          <p:spPr>
            <a:xfrm rot="6113312">
              <a:off x="10482108" y="788701"/>
              <a:ext cx="389669" cy="779965"/>
            </a:xfrm>
            <a:prstGeom prst="rect">
              <a:avLst/>
            </a:prstGeom>
            <a:noFill/>
            <a:ln w="25400">
              <a:solidFill>
                <a:srgbClr val="FF0000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AAA64C4-62C8-3473-522D-25EA0A6AB5C0}"/>
                </a:ext>
              </a:extLst>
            </p:cNvPr>
            <p:cNvSpPr/>
            <p:nvPr/>
          </p:nvSpPr>
          <p:spPr>
            <a:xfrm rot="6113312">
              <a:off x="9693650" y="625922"/>
              <a:ext cx="389669" cy="779965"/>
            </a:xfrm>
            <a:prstGeom prst="rect">
              <a:avLst/>
            </a:prstGeom>
            <a:noFill/>
            <a:ln w="25400">
              <a:solidFill>
                <a:srgbClr val="FF0000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8658D1B-C3C2-7CB2-EBD4-66B6861E9920}"/>
                </a:ext>
              </a:extLst>
            </p:cNvPr>
            <p:cNvSpPr/>
            <p:nvPr/>
          </p:nvSpPr>
          <p:spPr>
            <a:xfrm rot="6113312">
              <a:off x="11236975" y="949950"/>
              <a:ext cx="389669" cy="779965"/>
            </a:xfrm>
            <a:prstGeom prst="rect">
              <a:avLst/>
            </a:prstGeom>
            <a:noFill/>
            <a:ln w="25400">
              <a:solidFill>
                <a:srgbClr val="FF0000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5F98C17-1C3B-EE79-0FDA-9D30A58B9098}"/>
              </a:ext>
            </a:extLst>
          </p:cNvPr>
          <p:cNvGrpSpPr/>
          <p:nvPr/>
        </p:nvGrpSpPr>
        <p:grpSpPr>
          <a:xfrm>
            <a:off x="4181122" y="768218"/>
            <a:ext cx="2323290" cy="713697"/>
            <a:chOff x="9498502" y="821070"/>
            <a:chExt cx="2323290" cy="713697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716780A-FC76-2C44-211A-F4284506FD47}"/>
                </a:ext>
              </a:extLst>
            </p:cNvPr>
            <p:cNvSpPr/>
            <p:nvPr/>
          </p:nvSpPr>
          <p:spPr>
            <a:xfrm rot="6113312">
              <a:off x="10482108" y="788701"/>
              <a:ext cx="389669" cy="779965"/>
            </a:xfrm>
            <a:prstGeom prst="rect">
              <a:avLst/>
            </a:prstGeom>
            <a:noFill/>
            <a:ln w="25400">
              <a:solidFill>
                <a:srgbClr val="FF0000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6B2560C-1FE0-793F-DB81-23444F87664F}"/>
                </a:ext>
              </a:extLst>
            </p:cNvPr>
            <p:cNvSpPr/>
            <p:nvPr/>
          </p:nvSpPr>
          <p:spPr>
            <a:xfrm rot="6113312">
              <a:off x="9693650" y="625922"/>
              <a:ext cx="389669" cy="779965"/>
            </a:xfrm>
            <a:prstGeom prst="rect">
              <a:avLst/>
            </a:prstGeom>
            <a:noFill/>
            <a:ln w="25400">
              <a:solidFill>
                <a:srgbClr val="FF0000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1D7FDD5B-7BB3-2035-3F04-8A93891227B2}"/>
                </a:ext>
              </a:extLst>
            </p:cNvPr>
            <p:cNvSpPr/>
            <p:nvPr/>
          </p:nvSpPr>
          <p:spPr>
            <a:xfrm rot="6113312">
              <a:off x="11236975" y="949950"/>
              <a:ext cx="389669" cy="779965"/>
            </a:xfrm>
            <a:prstGeom prst="rect">
              <a:avLst/>
            </a:prstGeom>
            <a:noFill/>
            <a:ln w="25400">
              <a:solidFill>
                <a:srgbClr val="FF0000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9908EA0-1D42-C84B-1711-EB1F2D1123BC}"/>
              </a:ext>
            </a:extLst>
          </p:cNvPr>
          <p:cNvGrpSpPr/>
          <p:nvPr/>
        </p:nvGrpSpPr>
        <p:grpSpPr>
          <a:xfrm>
            <a:off x="5135227" y="3808961"/>
            <a:ext cx="2323290" cy="713697"/>
            <a:chOff x="9498502" y="821070"/>
            <a:chExt cx="2323290" cy="713697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061AA0B6-C369-79CF-F7E7-1D33E67263AB}"/>
                </a:ext>
              </a:extLst>
            </p:cNvPr>
            <p:cNvSpPr/>
            <p:nvPr/>
          </p:nvSpPr>
          <p:spPr>
            <a:xfrm rot="6113312">
              <a:off x="10482108" y="788701"/>
              <a:ext cx="389669" cy="779965"/>
            </a:xfrm>
            <a:prstGeom prst="rect">
              <a:avLst/>
            </a:prstGeom>
            <a:noFill/>
            <a:ln w="25400">
              <a:solidFill>
                <a:srgbClr val="FF0000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39D8729B-DBCA-0C41-478A-F56D6920C274}"/>
                </a:ext>
              </a:extLst>
            </p:cNvPr>
            <p:cNvSpPr/>
            <p:nvPr/>
          </p:nvSpPr>
          <p:spPr>
            <a:xfrm rot="6113312">
              <a:off x="9693650" y="625922"/>
              <a:ext cx="389669" cy="779965"/>
            </a:xfrm>
            <a:prstGeom prst="rect">
              <a:avLst/>
            </a:prstGeom>
            <a:noFill/>
            <a:ln w="25400">
              <a:solidFill>
                <a:srgbClr val="FF0000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40D5D6D4-A6EA-EC31-8EB3-E182B34F6298}"/>
                </a:ext>
              </a:extLst>
            </p:cNvPr>
            <p:cNvSpPr/>
            <p:nvPr/>
          </p:nvSpPr>
          <p:spPr>
            <a:xfrm rot="6113312">
              <a:off x="11236975" y="949950"/>
              <a:ext cx="389669" cy="779965"/>
            </a:xfrm>
            <a:prstGeom prst="rect">
              <a:avLst/>
            </a:prstGeom>
            <a:noFill/>
            <a:ln w="25400">
              <a:solidFill>
                <a:srgbClr val="FF0000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590E887-6AA1-64E5-4DF6-919F0E03563D}"/>
              </a:ext>
            </a:extLst>
          </p:cNvPr>
          <p:cNvGrpSpPr/>
          <p:nvPr/>
        </p:nvGrpSpPr>
        <p:grpSpPr>
          <a:xfrm>
            <a:off x="8547213" y="1681246"/>
            <a:ext cx="2323290" cy="713697"/>
            <a:chOff x="9498502" y="821070"/>
            <a:chExt cx="2323290" cy="713697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8F0F0B1E-C7A7-6815-4182-D54B5BA9BC91}"/>
                </a:ext>
              </a:extLst>
            </p:cNvPr>
            <p:cNvSpPr/>
            <p:nvPr/>
          </p:nvSpPr>
          <p:spPr>
            <a:xfrm rot="6113312">
              <a:off x="10482108" y="788701"/>
              <a:ext cx="389669" cy="779965"/>
            </a:xfrm>
            <a:prstGeom prst="rect">
              <a:avLst/>
            </a:prstGeom>
            <a:noFill/>
            <a:ln w="25400">
              <a:solidFill>
                <a:srgbClr val="FF0000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44813A14-F483-8FE3-E7C0-F88932978CF8}"/>
                </a:ext>
              </a:extLst>
            </p:cNvPr>
            <p:cNvSpPr/>
            <p:nvPr/>
          </p:nvSpPr>
          <p:spPr>
            <a:xfrm rot="6113312">
              <a:off x="9693650" y="625922"/>
              <a:ext cx="389669" cy="779965"/>
            </a:xfrm>
            <a:prstGeom prst="rect">
              <a:avLst/>
            </a:prstGeom>
            <a:noFill/>
            <a:ln w="25400">
              <a:solidFill>
                <a:srgbClr val="FF0000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5B8C5D27-DEB0-6C2C-0BFB-3949C8EB06C2}"/>
                </a:ext>
              </a:extLst>
            </p:cNvPr>
            <p:cNvSpPr/>
            <p:nvPr/>
          </p:nvSpPr>
          <p:spPr>
            <a:xfrm rot="6113312">
              <a:off x="11236975" y="949950"/>
              <a:ext cx="389669" cy="779965"/>
            </a:xfrm>
            <a:prstGeom prst="rect">
              <a:avLst/>
            </a:prstGeom>
            <a:noFill/>
            <a:ln w="25400">
              <a:solidFill>
                <a:srgbClr val="FF0000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86353F9-8B70-E4B8-8B61-03C7D4E5E7AC}"/>
              </a:ext>
            </a:extLst>
          </p:cNvPr>
          <p:cNvGrpSpPr/>
          <p:nvPr/>
        </p:nvGrpSpPr>
        <p:grpSpPr>
          <a:xfrm>
            <a:off x="11377498" y="3489162"/>
            <a:ext cx="2323290" cy="713697"/>
            <a:chOff x="9498502" y="821070"/>
            <a:chExt cx="2323290" cy="713697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568D7038-04AC-EB1C-3C0D-63E0B6A1B23E}"/>
                </a:ext>
              </a:extLst>
            </p:cNvPr>
            <p:cNvSpPr/>
            <p:nvPr/>
          </p:nvSpPr>
          <p:spPr>
            <a:xfrm rot="6113312">
              <a:off x="10482108" y="788701"/>
              <a:ext cx="389669" cy="779965"/>
            </a:xfrm>
            <a:prstGeom prst="rect">
              <a:avLst/>
            </a:prstGeom>
            <a:noFill/>
            <a:ln w="25400">
              <a:solidFill>
                <a:srgbClr val="FF0000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450491A3-B9AE-CEC0-AB62-3119E9F1CFEC}"/>
                </a:ext>
              </a:extLst>
            </p:cNvPr>
            <p:cNvSpPr/>
            <p:nvPr/>
          </p:nvSpPr>
          <p:spPr>
            <a:xfrm rot="6113312">
              <a:off x="9693650" y="625922"/>
              <a:ext cx="389669" cy="779965"/>
            </a:xfrm>
            <a:prstGeom prst="rect">
              <a:avLst/>
            </a:prstGeom>
            <a:noFill/>
            <a:ln w="25400">
              <a:solidFill>
                <a:srgbClr val="FF0000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E904E685-FE87-B44A-0967-A76369762DE7}"/>
                </a:ext>
              </a:extLst>
            </p:cNvPr>
            <p:cNvSpPr/>
            <p:nvPr/>
          </p:nvSpPr>
          <p:spPr>
            <a:xfrm rot="6113312">
              <a:off x="11236975" y="949950"/>
              <a:ext cx="389669" cy="779965"/>
            </a:xfrm>
            <a:prstGeom prst="rect">
              <a:avLst/>
            </a:prstGeom>
            <a:noFill/>
            <a:ln w="25400">
              <a:solidFill>
                <a:srgbClr val="FF0000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43127216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ECB7C31-68CD-F318-A2EB-34EDC4457D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74686" y="0"/>
            <a:ext cx="7772400" cy="527106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3D335DF-689E-8123-4800-5B269A6A92C8}"/>
              </a:ext>
            </a:extLst>
          </p:cNvPr>
          <p:cNvSpPr txBox="1"/>
          <p:nvPr/>
        </p:nvSpPr>
        <p:spPr>
          <a:xfrm>
            <a:off x="136771" y="1125831"/>
            <a:ext cx="19878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3533 15a z ~ 11 arc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9195A37-3209-4383-2AEA-DABAE778A5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5115" y="0"/>
            <a:ext cx="7772400" cy="527106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65D6D4E-8A0D-2B11-A43B-EF63A3C46D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8201" y="0"/>
            <a:ext cx="7772400" cy="5271066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9A57B5D8-F8E0-0D7C-81D1-E73247DABACA}"/>
              </a:ext>
            </a:extLst>
          </p:cNvPr>
          <p:cNvGrpSpPr/>
          <p:nvPr/>
        </p:nvGrpSpPr>
        <p:grpSpPr>
          <a:xfrm>
            <a:off x="472206" y="724676"/>
            <a:ext cx="12960073" cy="3754440"/>
            <a:chOff x="472206" y="724676"/>
            <a:chExt cx="12960073" cy="3754440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0D037001-19DE-0660-AB6B-FFADA04D39D7}"/>
                </a:ext>
              </a:extLst>
            </p:cNvPr>
            <p:cNvGrpSpPr/>
            <p:nvPr/>
          </p:nvGrpSpPr>
          <p:grpSpPr>
            <a:xfrm>
              <a:off x="472206" y="724676"/>
              <a:ext cx="12960073" cy="3754440"/>
              <a:chOff x="740715" y="768218"/>
              <a:chExt cx="12960073" cy="3754440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A42170AC-DAE3-B5A9-4D82-048DDE86BCA8}"/>
                  </a:ext>
                </a:extLst>
              </p:cNvPr>
              <p:cNvGrpSpPr/>
              <p:nvPr/>
            </p:nvGrpSpPr>
            <p:grpSpPr>
              <a:xfrm>
                <a:off x="740715" y="2324369"/>
                <a:ext cx="1534832" cy="550918"/>
                <a:chOff x="10286960" y="983849"/>
                <a:chExt cx="1534832" cy="550918"/>
              </a:xfrm>
            </p:grpSpPr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90397BE6-FD00-289E-0615-02901E52C896}"/>
                    </a:ext>
                  </a:extLst>
                </p:cNvPr>
                <p:cNvSpPr/>
                <p:nvPr/>
              </p:nvSpPr>
              <p:spPr>
                <a:xfrm rot="6113312">
                  <a:off x="10482108" y="788701"/>
                  <a:ext cx="389669" cy="779965"/>
                </a:xfrm>
                <a:prstGeom prst="rect">
                  <a:avLst/>
                </a:prstGeom>
                <a:noFill/>
                <a:ln w="25400">
                  <a:solidFill>
                    <a:srgbClr val="FF0000">
                      <a:alpha val="50000"/>
                    </a:srgb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58658D1B-C3C2-7CB2-EBD4-66B6861E9920}"/>
                    </a:ext>
                  </a:extLst>
                </p:cNvPr>
                <p:cNvSpPr/>
                <p:nvPr/>
              </p:nvSpPr>
              <p:spPr>
                <a:xfrm rot="6113312">
                  <a:off x="11236975" y="949950"/>
                  <a:ext cx="389669" cy="779965"/>
                </a:xfrm>
                <a:prstGeom prst="rect">
                  <a:avLst/>
                </a:prstGeom>
                <a:noFill/>
                <a:ln w="25400">
                  <a:solidFill>
                    <a:srgbClr val="FF0000">
                      <a:alpha val="50000"/>
                    </a:srgb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E5F98C17-1C3B-EE79-0FDA-9D30A58B9098}"/>
                  </a:ext>
                </a:extLst>
              </p:cNvPr>
              <p:cNvGrpSpPr/>
              <p:nvPr/>
            </p:nvGrpSpPr>
            <p:grpSpPr>
              <a:xfrm>
                <a:off x="4181122" y="768218"/>
                <a:ext cx="2323290" cy="713697"/>
                <a:chOff x="9498502" y="821070"/>
                <a:chExt cx="2323290" cy="713697"/>
              </a:xfrm>
            </p:grpSpPr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8716780A-FC76-2C44-211A-F4284506FD47}"/>
                    </a:ext>
                  </a:extLst>
                </p:cNvPr>
                <p:cNvSpPr/>
                <p:nvPr/>
              </p:nvSpPr>
              <p:spPr>
                <a:xfrm rot="6113312">
                  <a:off x="10482108" y="788701"/>
                  <a:ext cx="389669" cy="779965"/>
                </a:xfrm>
                <a:prstGeom prst="rect">
                  <a:avLst/>
                </a:prstGeom>
                <a:noFill/>
                <a:ln w="25400">
                  <a:solidFill>
                    <a:srgbClr val="FF0000">
                      <a:alpha val="50000"/>
                    </a:srgb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B6B2560C-1FE0-793F-DB81-23444F87664F}"/>
                    </a:ext>
                  </a:extLst>
                </p:cNvPr>
                <p:cNvSpPr/>
                <p:nvPr/>
              </p:nvSpPr>
              <p:spPr>
                <a:xfrm rot="6113312">
                  <a:off x="9693650" y="625922"/>
                  <a:ext cx="389669" cy="779965"/>
                </a:xfrm>
                <a:prstGeom prst="rect">
                  <a:avLst/>
                </a:prstGeom>
                <a:noFill/>
                <a:ln w="25400">
                  <a:solidFill>
                    <a:srgbClr val="FF0000">
                      <a:alpha val="50000"/>
                    </a:srgb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7" name="Rectangle 16">
                  <a:extLst>
                    <a:ext uri="{FF2B5EF4-FFF2-40B4-BE49-F238E27FC236}">
                      <a16:creationId xmlns:a16="http://schemas.microsoft.com/office/drawing/2014/main" id="{1D7FDD5B-7BB3-2035-3F04-8A93891227B2}"/>
                    </a:ext>
                  </a:extLst>
                </p:cNvPr>
                <p:cNvSpPr/>
                <p:nvPr/>
              </p:nvSpPr>
              <p:spPr>
                <a:xfrm rot="6113312">
                  <a:off x="11236975" y="949950"/>
                  <a:ext cx="389669" cy="779965"/>
                </a:xfrm>
                <a:prstGeom prst="rect">
                  <a:avLst/>
                </a:prstGeom>
                <a:noFill/>
                <a:ln w="25400">
                  <a:solidFill>
                    <a:srgbClr val="FF0000">
                      <a:alpha val="50000"/>
                    </a:srgb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79908EA0-1D42-C84B-1711-EB1F2D1123BC}"/>
                  </a:ext>
                </a:extLst>
              </p:cNvPr>
              <p:cNvGrpSpPr/>
              <p:nvPr/>
            </p:nvGrpSpPr>
            <p:grpSpPr>
              <a:xfrm>
                <a:off x="5135227" y="3808961"/>
                <a:ext cx="2323290" cy="713697"/>
                <a:chOff x="9498502" y="821070"/>
                <a:chExt cx="2323290" cy="713697"/>
              </a:xfrm>
            </p:grpSpPr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061AA0B6-C369-79CF-F7E7-1D33E67263AB}"/>
                    </a:ext>
                  </a:extLst>
                </p:cNvPr>
                <p:cNvSpPr/>
                <p:nvPr/>
              </p:nvSpPr>
              <p:spPr>
                <a:xfrm rot="6113312">
                  <a:off x="10482108" y="788701"/>
                  <a:ext cx="389669" cy="779965"/>
                </a:xfrm>
                <a:prstGeom prst="rect">
                  <a:avLst/>
                </a:prstGeom>
                <a:noFill/>
                <a:ln w="25400">
                  <a:solidFill>
                    <a:srgbClr val="FF0000">
                      <a:alpha val="50000"/>
                    </a:srgb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39D8729B-DBCA-0C41-478A-F56D6920C274}"/>
                    </a:ext>
                  </a:extLst>
                </p:cNvPr>
                <p:cNvSpPr/>
                <p:nvPr/>
              </p:nvSpPr>
              <p:spPr>
                <a:xfrm rot="6113312">
                  <a:off x="9693650" y="625922"/>
                  <a:ext cx="389669" cy="779965"/>
                </a:xfrm>
                <a:prstGeom prst="rect">
                  <a:avLst/>
                </a:prstGeom>
                <a:noFill/>
                <a:ln w="25400">
                  <a:solidFill>
                    <a:srgbClr val="FF0000">
                      <a:alpha val="50000"/>
                    </a:srgb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40D5D6D4-A6EA-EC31-8EB3-E182B34F6298}"/>
                    </a:ext>
                  </a:extLst>
                </p:cNvPr>
                <p:cNvSpPr/>
                <p:nvPr/>
              </p:nvSpPr>
              <p:spPr>
                <a:xfrm rot="6113312">
                  <a:off x="11236975" y="949950"/>
                  <a:ext cx="389669" cy="779965"/>
                </a:xfrm>
                <a:prstGeom prst="rect">
                  <a:avLst/>
                </a:prstGeom>
                <a:noFill/>
                <a:ln w="25400">
                  <a:solidFill>
                    <a:srgbClr val="FF0000">
                      <a:alpha val="50000"/>
                    </a:srgb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2590E887-6AA1-64E5-4DF6-919F0E03563D}"/>
                  </a:ext>
                </a:extLst>
              </p:cNvPr>
              <p:cNvGrpSpPr/>
              <p:nvPr/>
            </p:nvGrpSpPr>
            <p:grpSpPr>
              <a:xfrm>
                <a:off x="8547213" y="1681246"/>
                <a:ext cx="2323290" cy="713697"/>
                <a:chOff x="9498502" y="821070"/>
                <a:chExt cx="2323290" cy="713697"/>
              </a:xfrm>
            </p:grpSpPr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8F0F0B1E-C7A7-6815-4182-D54B5BA9BC91}"/>
                    </a:ext>
                  </a:extLst>
                </p:cNvPr>
                <p:cNvSpPr/>
                <p:nvPr/>
              </p:nvSpPr>
              <p:spPr>
                <a:xfrm rot="6113312">
                  <a:off x="10482108" y="788701"/>
                  <a:ext cx="389669" cy="779965"/>
                </a:xfrm>
                <a:prstGeom prst="rect">
                  <a:avLst/>
                </a:prstGeom>
                <a:noFill/>
                <a:ln w="25400">
                  <a:solidFill>
                    <a:srgbClr val="FF0000">
                      <a:alpha val="50000"/>
                    </a:srgb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44813A14-F483-8FE3-E7C0-F88932978CF8}"/>
                    </a:ext>
                  </a:extLst>
                </p:cNvPr>
                <p:cNvSpPr/>
                <p:nvPr/>
              </p:nvSpPr>
              <p:spPr>
                <a:xfrm rot="6113312">
                  <a:off x="9693650" y="625922"/>
                  <a:ext cx="389669" cy="779965"/>
                </a:xfrm>
                <a:prstGeom prst="rect">
                  <a:avLst/>
                </a:prstGeom>
                <a:noFill/>
                <a:ln w="25400">
                  <a:solidFill>
                    <a:srgbClr val="FF0000">
                      <a:alpha val="50000"/>
                    </a:srgb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5B8C5D27-DEB0-6C2C-0BFB-3949C8EB06C2}"/>
                    </a:ext>
                  </a:extLst>
                </p:cNvPr>
                <p:cNvSpPr/>
                <p:nvPr/>
              </p:nvSpPr>
              <p:spPr>
                <a:xfrm rot="6113312">
                  <a:off x="11236975" y="949950"/>
                  <a:ext cx="389669" cy="779965"/>
                </a:xfrm>
                <a:prstGeom prst="rect">
                  <a:avLst/>
                </a:prstGeom>
                <a:noFill/>
                <a:ln w="25400">
                  <a:solidFill>
                    <a:srgbClr val="FF0000">
                      <a:alpha val="50000"/>
                    </a:srgb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A86353F9-8B70-E4B8-8B61-03C7D4E5E7AC}"/>
                  </a:ext>
                </a:extLst>
              </p:cNvPr>
              <p:cNvGrpSpPr/>
              <p:nvPr/>
            </p:nvGrpSpPr>
            <p:grpSpPr>
              <a:xfrm>
                <a:off x="11377498" y="3489162"/>
                <a:ext cx="2323290" cy="713697"/>
                <a:chOff x="9498502" y="821070"/>
                <a:chExt cx="2323290" cy="713697"/>
              </a:xfrm>
            </p:grpSpPr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568D7038-04AC-EB1C-3C0D-63E0B6A1B23E}"/>
                    </a:ext>
                  </a:extLst>
                </p:cNvPr>
                <p:cNvSpPr/>
                <p:nvPr/>
              </p:nvSpPr>
              <p:spPr>
                <a:xfrm rot="6113312">
                  <a:off x="10482108" y="788701"/>
                  <a:ext cx="389669" cy="779965"/>
                </a:xfrm>
                <a:prstGeom prst="rect">
                  <a:avLst/>
                </a:prstGeom>
                <a:noFill/>
                <a:ln w="25400">
                  <a:solidFill>
                    <a:srgbClr val="FF0000">
                      <a:alpha val="50000"/>
                    </a:srgb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450491A3-B9AE-CEC0-AB62-3119E9F1CFEC}"/>
                    </a:ext>
                  </a:extLst>
                </p:cNvPr>
                <p:cNvSpPr/>
                <p:nvPr/>
              </p:nvSpPr>
              <p:spPr>
                <a:xfrm rot="6113312">
                  <a:off x="9693650" y="625922"/>
                  <a:ext cx="389669" cy="779965"/>
                </a:xfrm>
                <a:prstGeom prst="rect">
                  <a:avLst/>
                </a:prstGeom>
                <a:noFill/>
                <a:ln w="25400">
                  <a:solidFill>
                    <a:srgbClr val="FF0000">
                      <a:alpha val="50000"/>
                    </a:srgb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E904E685-FE87-B44A-0967-A76369762DE7}"/>
                    </a:ext>
                  </a:extLst>
                </p:cNvPr>
                <p:cNvSpPr/>
                <p:nvPr/>
              </p:nvSpPr>
              <p:spPr>
                <a:xfrm rot="6113312">
                  <a:off x="11236975" y="949950"/>
                  <a:ext cx="389669" cy="779965"/>
                </a:xfrm>
                <a:prstGeom prst="rect">
                  <a:avLst/>
                </a:prstGeom>
                <a:noFill/>
                <a:ln w="25400">
                  <a:solidFill>
                    <a:srgbClr val="FF0000">
                      <a:alpha val="50000"/>
                    </a:srgb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C449EC70-67D3-68CF-F6B3-8728B0E7EF89}"/>
                </a:ext>
              </a:extLst>
            </p:cNvPr>
            <p:cNvSpPr/>
            <p:nvPr/>
          </p:nvSpPr>
          <p:spPr>
            <a:xfrm rot="6113312">
              <a:off x="2177088" y="2408177"/>
              <a:ext cx="389669" cy="779965"/>
            </a:xfrm>
            <a:prstGeom prst="rect">
              <a:avLst/>
            </a:prstGeom>
            <a:noFill/>
            <a:ln w="25400">
              <a:solidFill>
                <a:srgbClr val="FF0000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8" name="Oval 7">
            <a:extLst>
              <a:ext uri="{FF2B5EF4-FFF2-40B4-BE49-F238E27FC236}">
                <a16:creationId xmlns:a16="http://schemas.microsoft.com/office/drawing/2014/main" id="{3018A497-690C-5C66-C6C6-1CFA28793106}"/>
              </a:ext>
            </a:extLst>
          </p:cNvPr>
          <p:cNvSpPr/>
          <p:nvPr/>
        </p:nvSpPr>
        <p:spPr>
          <a:xfrm>
            <a:off x="1373566" y="2516919"/>
            <a:ext cx="173873" cy="173873"/>
          </a:xfrm>
          <a:prstGeom prst="ellipse">
            <a:avLst/>
          </a:prstGeom>
          <a:noFill/>
          <a:ln>
            <a:solidFill>
              <a:srgbClr val="3B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765ECB9-1329-3B18-8E7C-2B78D89642B8}"/>
              </a:ext>
            </a:extLst>
          </p:cNvPr>
          <p:cNvSpPr txBox="1"/>
          <p:nvPr/>
        </p:nvSpPr>
        <p:spPr>
          <a:xfrm>
            <a:off x="474460" y="3157794"/>
            <a:ext cx="17742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3BFF00"/>
                </a:solidFill>
              </a:rPr>
              <a:t>shift this one too</a:t>
            </a:r>
          </a:p>
        </p:txBody>
      </p:sp>
    </p:spTree>
    <p:extLst>
      <p:ext uri="{BB962C8B-B14F-4D97-AF65-F5344CB8AC3E}">
        <p14:creationId xmlns:p14="http://schemas.microsoft.com/office/powerpoint/2010/main" val="152801789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4670236-448F-1DA0-CB64-E70F653DF9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41399" y="3120571"/>
            <a:ext cx="7772400" cy="52710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D5B9511-F6AF-185E-B2E0-F84684E500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900912" y="151035"/>
            <a:ext cx="7772400" cy="527106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9926A16-A813-78E6-9EF0-DA11DCE3FB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9801" y="0"/>
            <a:ext cx="7772400" cy="52710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FC43ABC-0DD1-ED69-1477-8DD63F3827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1137" y="441680"/>
            <a:ext cx="7772400" cy="527106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2AA4F92-95AD-0641-0DB7-708FA214369C}"/>
              </a:ext>
            </a:extLst>
          </p:cNvPr>
          <p:cNvSpPr txBox="1"/>
          <p:nvPr/>
        </p:nvSpPr>
        <p:spPr>
          <a:xfrm>
            <a:off x="7183893" y="5460607"/>
            <a:ext cx="21473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This works! I get all 6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83683584-BA1F-ADCF-27F0-5534DA575C31}"/>
              </a:ext>
            </a:extLst>
          </p:cNvPr>
          <p:cNvGrpSpPr/>
          <p:nvPr/>
        </p:nvGrpSpPr>
        <p:grpSpPr>
          <a:xfrm>
            <a:off x="-412029" y="660850"/>
            <a:ext cx="12960073" cy="3917220"/>
            <a:chOff x="-412029" y="660850"/>
            <a:chExt cx="12960073" cy="3917220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A56D1DC9-0034-FA00-8021-8080034174D5}"/>
                </a:ext>
              </a:extLst>
            </p:cNvPr>
            <p:cNvGrpSpPr/>
            <p:nvPr/>
          </p:nvGrpSpPr>
          <p:grpSpPr>
            <a:xfrm>
              <a:off x="-412029" y="823630"/>
              <a:ext cx="12960073" cy="3754440"/>
              <a:chOff x="472206" y="724676"/>
              <a:chExt cx="12960073" cy="3754440"/>
            </a:xfrm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64953E50-8165-333E-5F16-C1386FCE8A9F}"/>
                  </a:ext>
                </a:extLst>
              </p:cNvPr>
              <p:cNvGrpSpPr/>
              <p:nvPr/>
            </p:nvGrpSpPr>
            <p:grpSpPr>
              <a:xfrm>
                <a:off x="472206" y="724676"/>
                <a:ext cx="12960073" cy="3754440"/>
                <a:chOff x="740715" y="768218"/>
                <a:chExt cx="12960073" cy="3754440"/>
              </a:xfrm>
            </p:grpSpPr>
            <p:grpSp>
              <p:nvGrpSpPr>
                <p:cNvPr id="14" name="Group 13">
                  <a:extLst>
                    <a:ext uri="{FF2B5EF4-FFF2-40B4-BE49-F238E27FC236}">
                      <a16:creationId xmlns:a16="http://schemas.microsoft.com/office/drawing/2014/main" id="{89E1B910-2BFC-33D6-FE8F-F6707DD7B6C3}"/>
                    </a:ext>
                  </a:extLst>
                </p:cNvPr>
                <p:cNvGrpSpPr/>
                <p:nvPr/>
              </p:nvGrpSpPr>
              <p:grpSpPr>
                <a:xfrm>
                  <a:off x="740715" y="2324369"/>
                  <a:ext cx="1534832" cy="550918"/>
                  <a:chOff x="10286960" y="983849"/>
                  <a:chExt cx="1534832" cy="550918"/>
                </a:xfrm>
              </p:grpSpPr>
              <p:sp>
                <p:nvSpPr>
                  <p:cNvPr id="31" name="Rectangle 30">
                    <a:extLst>
                      <a:ext uri="{FF2B5EF4-FFF2-40B4-BE49-F238E27FC236}">
                        <a16:creationId xmlns:a16="http://schemas.microsoft.com/office/drawing/2014/main" id="{4AB638E4-6653-6135-EF8E-981E72025081}"/>
                      </a:ext>
                    </a:extLst>
                  </p:cNvPr>
                  <p:cNvSpPr/>
                  <p:nvPr/>
                </p:nvSpPr>
                <p:spPr>
                  <a:xfrm rot="6113312">
                    <a:off x="10482108" y="788701"/>
                    <a:ext cx="389669" cy="779965"/>
                  </a:xfrm>
                  <a:prstGeom prst="rect">
                    <a:avLst/>
                  </a:prstGeom>
                  <a:noFill/>
                  <a:ln w="25400">
                    <a:solidFill>
                      <a:srgbClr val="FF0000">
                        <a:alpha val="50000"/>
                      </a:srgb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2" name="Rectangle 31">
                    <a:extLst>
                      <a:ext uri="{FF2B5EF4-FFF2-40B4-BE49-F238E27FC236}">
                        <a16:creationId xmlns:a16="http://schemas.microsoft.com/office/drawing/2014/main" id="{1B1FD59F-1C22-F12F-8D4E-162AACD3B7F4}"/>
                      </a:ext>
                    </a:extLst>
                  </p:cNvPr>
                  <p:cNvSpPr/>
                  <p:nvPr/>
                </p:nvSpPr>
                <p:spPr>
                  <a:xfrm rot="6113312">
                    <a:off x="11236975" y="949950"/>
                    <a:ext cx="389669" cy="779965"/>
                  </a:xfrm>
                  <a:prstGeom prst="rect">
                    <a:avLst/>
                  </a:prstGeom>
                  <a:noFill/>
                  <a:ln w="25400">
                    <a:solidFill>
                      <a:srgbClr val="FF0000">
                        <a:alpha val="50000"/>
                      </a:srgb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15" name="Group 14">
                  <a:extLst>
                    <a:ext uri="{FF2B5EF4-FFF2-40B4-BE49-F238E27FC236}">
                      <a16:creationId xmlns:a16="http://schemas.microsoft.com/office/drawing/2014/main" id="{E61665D5-0F35-2BFC-34BC-86ADDA2C6681}"/>
                    </a:ext>
                  </a:extLst>
                </p:cNvPr>
                <p:cNvGrpSpPr/>
                <p:nvPr/>
              </p:nvGrpSpPr>
              <p:grpSpPr>
                <a:xfrm>
                  <a:off x="4181122" y="768218"/>
                  <a:ext cx="1568423" cy="552448"/>
                  <a:chOff x="9498502" y="821070"/>
                  <a:chExt cx="1568423" cy="552448"/>
                </a:xfrm>
              </p:grpSpPr>
              <p:sp>
                <p:nvSpPr>
                  <p:cNvPr id="28" name="Rectangle 27">
                    <a:extLst>
                      <a:ext uri="{FF2B5EF4-FFF2-40B4-BE49-F238E27FC236}">
                        <a16:creationId xmlns:a16="http://schemas.microsoft.com/office/drawing/2014/main" id="{FADFDBAC-5A5D-AAD4-7159-93B3CE878D0A}"/>
                      </a:ext>
                    </a:extLst>
                  </p:cNvPr>
                  <p:cNvSpPr/>
                  <p:nvPr/>
                </p:nvSpPr>
                <p:spPr>
                  <a:xfrm rot="6113312">
                    <a:off x="10482108" y="788701"/>
                    <a:ext cx="389669" cy="779965"/>
                  </a:xfrm>
                  <a:prstGeom prst="rect">
                    <a:avLst/>
                  </a:prstGeom>
                  <a:noFill/>
                  <a:ln w="25400">
                    <a:solidFill>
                      <a:srgbClr val="FF0000">
                        <a:alpha val="50000"/>
                      </a:srgb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9" name="Rectangle 28">
                    <a:extLst>
                      <a:ext uri="{FF2B5EF4-FFF2-40B4-BE49-F238E27FC236}">
                        <a16:creationId xmlns:a16="http://schemas.microsoft.com/office/drawing/2014/main" id="{111B0F64-376B-D530-770C-C83ECBE00F5F}"/>
                      </a:ext>
                    </a:extLst>
                  </p:cNvPr>
                  <p:cNvSpPr/>
                  <p:nvPr/>
                </p:nvSpPr>
                <p:spPr>
                  <a:xfrm rot="6113312">
                    <a:off x="9693650" y="625922"/>
                    <a:ext cx="389669" cy="779965"/>
                  </a:xfrm>
                  <a:prstGeom prst="rect">
                    <a:avLst/>
                  </a:prstGeom>
                  <a:noFill/>
                  <a:ln w="25400">
                    <a:solidFill>
                      <a:srgbClr val="FF0000">
                        <a:alpha val="50000"/>
                      </a:srgb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16" name="Group 15">
                  <a:extLst>
                    <a:ext uri="{FF2B5EF4-FFF2-40B4-BE49-F238E27FC236}">
                      <a16:creationId xmlns:a16="http://schemas.microsoft.com/office/drawing/2014/main" id="{1D824223-F731-6179-BEA1-9C21F5B70037}"/>
                    </a:ext>
                  </a:extLst>
                </p:cNvPr>
                <p:cNvGrpSpPr/>
                <p:nvPr/>
              </p:nvGrpSpPr>
              <p:grpSpPr>
                <a:xfrm>
                  <a:off x="5135227" y="3808961"/>
                  <a:ext cx="2323290" cy="713697"/>
                  <a:chOff x="9498502" y="821070"/>
                  <a:chExt cx="2323290" cy="713697"/>
                </a:xfrm>
              </p:grpSpPr>
              <p:sp>
                <p:nvSpPr>
                  <p:cNvPr id="25" name="Rectangle 24">
                    <a:extLst>
                      <a:ext uri="{FF2B5EF4-FFF2-40B4-BE49-F238E27FC236}">
                        <a16:creationId xmlns:a16="http://schemas.microsoft.com/office/drawing/2014/main" id="{011D3957-9E3F-B8DD-4EC4-AB261CD66968}"/>
                      </a:ext>
                    </a:extLst>
                  </p:cNvPr>
                  <p:cNvSpPr/>
                  <p:nvPr/>
                </p:nvSpPr>
                <p:spPr>
                  <a:xfrm rot="6113312">
                    <a:off x="10482108" y="788701"/>
                    <a:ext cx="389669" cy="779965"/>
                  </a:xfrm>
                  <a:prstGeom prst="rect">
                    <a:avLst/>
                  </a:prstGeom>
                  <a:noFill/>
                  <a:ln w="25400">
                    <a:solidFill>
                      <a:srgbClr val="FF0000">
                        <a:alpha val="50000"/>
                      </a:srgb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6" name="Rectangle 25">
                    <a:extLst>
                      <a:ext uri="{FF2B5EF4-FFF2-40B4-BE49-F238E27FC236}">
                        <a16:creationId xmlns:a16="http://schemas.microsoft.com/office/drawing/2014/main" id="{B7D1EEE6-B3E2-B33F-0C49-7511A6A4ECBA}"/>
                      </a:ext>
                    </a:extLst>
                  </p:cNvPr>
                  <p:cNvSpPr/>
                  <p:nvPr/>
                </p:nvSpPr>
                <p:spPr>
                  <a:xfrm rot="6113312">
                    <a:off x="9693650" y="625922"/>
                    <a:ext cx="389669" cy="779965"/>
                  </a:xfrm>
                  <a:prstGeom prst="rect">
                    <a:avLst/>
                  </a:prstGeom>
                  <a:noFill/>
                  <a:ln w="25400">
                    <a:solidFill>
                      <a:srgbClr val="FF0000">
                        <a:alpha val="50000"/>
                      </a:srgb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7" name="Rectangle 26">
                    <a:extLst>
                      <a:ext uri="{FF2B5EF4-FFF2-40B4-BE49-F238E27FC236}">
                        <a16:creationId xmlns:a16="http://schemas.microsoft.com/office/drawing/2014/main" id="{E2ABB2D2-2630-2C23-F4A2-9B5FD9923920}"/>
                      </a:ext>
                    </a:extLst>
                  </p:cNvPr>
                  <p:cNvSpPr/>
                  <p:nvPr/>
                </p:nvSpPr>
                <p:spPr>
                  <a:xfrm rot="6113312">
                    <a:off x="11236975" y="949950"/>
                    <a:ext cx="389669" cy="779965"/>
                  </a:xfrm>
                  <a:prstGeom prst="rect">
                    <a:avLst/>
                  </a:prstGeom>
                  <a:noFill/>
                  <a:ln w="25400">
                    <a:solidFill>
                      <a:srgbClr val="FF0000">
                        <a:alpha val="50000"/>
                      </a:srgb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17" name="Group 16">
                  <a:extLst>
                    <a:ext uri="{FF2B5EF4-FFF2-40B4-BE49-F238E27FC236}">
                      <a16:creationId xmlns:a16="http://schemas.microsoft.com/office/drawing/2014/main" id="{DEC67658-B49D-1A59-93DF-1D6231239CEC}"/>
                    </a:ext>
                  </a:extLst>
                </p:cNvPr>
                <p:cNvGrpSpPr/>
                <p:nvPr/>
              </p:nvGrpSpPr>
              <p:grpSpPr>
                <a:xfrm>
                  <a:off x="8547213" y="1681246"/>
                  <a:ext cx="2323290" cy="713697"/>
                  <a:chOff x="9498502" y="821070"/>
                  <a:chExt cx="2323290" cy="713697"/>
                </a:xfrm>
              </p:grpSpPr>
              <p:sp>
                <p:nvSpPr>
                  <p:cNvPr id="22" name="Rectangle 21">
                    <a:extLst>
                      <a:ext uri="{FF2B5EF4-FFF2-40B4-BE49-F238E27FC236}">
                        <a16:creationId xmlns:a16="http://schemas.microsoft.com/office/drawing/2014/main" id="{883D8CB7-714F-E9B2-1F8D-CC7F913EDCAE}"/>
                      </a:ext>
                    </a:extLst>
                  </p:cNvPr>
                  <p:cNvSpPr/>
                  <p:nvPr/>
                </p:nvSpPr>
                <p:spPr>
                  <a:xfrm rot="6113312">
                    <a:off x="10482108" y="788701"/>
                    <a:ext cx="389669" cy="779965"/>
                  </a:xfrm>
                  <a:prstGeom prst="rect">
                    <a:avLst/>
                  </a:prstGeom>
                  <a:noFill/>
                  <a:ln w="25400">
                    <a:solidFill>
                      <a:srgbClr val="FF0000">
                        <a:alpha val="50000"/>
                      </a:srgb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3" name="Rectangle 22">
                    <a:extLst>
                      <a:ext uri="{FF2B5EF4-FFF2-40B4-BE49-F238E27FC236}">
                        <a16:creationId xmlns:a16="http://schemas.microsoft.com/office/drawing/2014/main" id="{B6EC463D-E62A-9F04-D38B-21DBE5CD2EB5}"/>
                      </a:ext>
                    </a:extLst>
                  </p:cNvPr>
                  <p:cNvSpPr/>
                  <p:nvPr/>
                </p:nvSpPr>
                <p:spPr>
                  <a:xfrm rot="6113312">
                    <a:off x="9693650" y="625922"/>
                    <a:ext cx="389669" cy="779965"/>
                  </a:xfrm>
                  <a:prstGeom prst="rect">
                    <a:avLst/>
                  </a:prstGeom>
                  <a:noFill/>
                  <a:ln w="25400">
                    <a:solidFill>
                      <a:srgbClr val="FF0000">
                        <a:alpha val="50000"/>
                      </a:srgb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4" name="Rectangle 23">
                    <a:extLst>
                      <a:ext uri="{FF2B5EF4-FFF2-40B4-BE49-F238E27FC236}">
                        <a16:creationId xmlns:a16="http://schemas.microsoft.com/office/drawing/2014/main" id="{71AAD22E-C37C-8DFD-0590-0D8F9346C67C}"/>
                      </a:ext>
                    </a:extLst>
                  </p:cNvPr>
                  <p:cNvSpPr/>
                  <p:nvPr/>
                </p:nvSpPr>
                <p:spPr>
                  <a:xfrm rot="6113312">
                    <a:off x="11236975" y="949950"/>
                    <a:ext cx="389669" cy="779965"/>
                  </a:xfrm>
                  <a:prstGeom prst="rect">
                    <a:avLst/>
                  </a:prstGeom>
                  <a:noFill/>
                  <a:ln w="25400">
                    <a:solidFill>
                      <a:srgbClr val="FF0000">
                        <a:alpha val="50000"/>
                      </a:srgb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18" name="Group 17">
                  <a:extLst>
                    <a:ext uri="{FF2B5EF4-FFF2-40B4-BE49-F238E27FC236}">
                      <a16:creationId xmlns:a16="http://schemas.microsoft.com/office/drawing/2014/main" id="{56448073-1E3B-C2D7-2D44-851F26BE7FB4}"/>
                    </a:ext>
                  </a:extLst>
                </p:cNvPr>
                <p:cNvGrpSpPr/>
                <p:nvPr/>
              </p:nvGrpSpPr>
              <p:grpSpPr>
                <a:xfrm>
                  <a:off x="11377498" y="3489162"/>
                  <a:ext cx="2323290" cy="713697"/>
                  <a:chOff x="9498502" y="821070"/>
                  <a:chExt cx="2323290" cy="713697"/>
                </a:xfrm>
              </p:grpSpPr>
              <p:sp>
                <p:nvSpPr>
                  <p:cNvPr id="19" name="Rectangle 18">
                    <a:extLst>
                      <a:ext uri="{FF2B5EF4-FFF2-40B4-BE49-F238E27FC236}">
                        <a16:creationId xmlns:a16="http://schemas.microsoft.com/office/drawing/2014/main" id="{EDC70942-26F8-09C1-5282-AF9E8B87B622}"/>
                      </a:ext>
                    </a:extLst>
                  </p:cNvPr>
                  <p:cNvSpPr/>
                  <p:nvPr/>
                </p:nvSpPr>
                <p:spPr>
                  <a:xfrm rot="6113312">
                    <a:off x="10482108" y="788701"/>
                    <a:ext cx="389669" cy="779965"/>
                  </a:xfrm>
                  <a:prstGeom prst="rect">
                    <a:avLst/>
                  </a:prstGeom>
                  <a:noFill/>
                  <a:ln w="25400">
                    <a:solidFill>
                      <a:srgbClr val="FF0000">
                        <a:alpha val="50000"/>
                      </a:srgb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0" name="Rectangle 19">
                    <a:extLst>
                      <a:ext uri="{FF2B5EF4-FFF2-40B4-BE49-F238E27FC236}">
                        <a16:creationId xmlns:a16="http://schemas.microsoft.com/office/drawing/2014/main" id="{AFC844C2-8F1F-442F-30D1-874E9CC789D0}"/>
                      </a:ext>
                    </a:extLst>
                  </p:cNvPr>
                  <p:cNvSpPr/>
                  <p:nvPr/>
                </p:nvSpPr>
                <p:spPr>
                  <a:xfrm rot="6113312">
                    <a:off x="9693650" y="625922"/>
                    <a:ext cx="389669" cy="779965"/>
                  </a:xfrm>
                  <a:prstGeom prst="rect">
                    <a:avLst/>
                  </a:prstGeom>
                  <a:noFill/>
                  <a:ln w="25400">
                    <a:solidFill>
                      <a:srgbClr val="FF0000">
                        <a:alpha val="50000"/>
                      </a:srgb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1" name="Rectangle 20">
                    <a:extLst>
                      <a:ext uri="{FF2B5EF4-FFF2-40B4-BE49-F238E27FC236}">
                        <a16:creationId xmlns:a16="http://schemas.microsoft.com/office/drawing/2014/main" id="{B68DC5D8-792B-158C-2BE2-6401EAC4A881}"/>
                      </a:ext>
                    </a:extLst>
                  </p:cNvPr>
                  <p:cNvSpPr/>
                  <p:nvPr/>
                </p:nvSpPr>
                <p:spPr>
                  <a:xfrm rot="6113312">
                    <a:off x="11236975" y="949950"/>
                    <a:ext cx="389669" cy="779965"/>
                  </a:xfrm>
                  <a:prstGeom prst="rect">
                    <a:avLst/>
                  </a:prstGeom>
                  <a:noFill/>
                  <a:ln w="25400">
                    <a:solidFill>
                      <a:srgbClr val="FF0000">
                        <a:alpha val="50000"/>
                      </a:srgb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</p:grp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2231ED21-BE9B-2469-0559-5A4D9B118D9B}"/>
                  </a:ext>
                </a:extLst>
              </p:cNvPr>
              <p:cNvSpPr/>
              <p:nvPr/>
            </p:nvSpPr>
            <p:spPr>
              <a:xfrm rot="6113312">
                <a:off x="2177088" y="2408177"/>
                <a:ext cx="389669" cy="779965"/>
              </a:xfrm>
              <a:prstGeom prst="rect">
                <a:avLst/>
              </a:prstGeom>
              <a:noFill/>
              <a:ln w="25400">
                <a:solidFill>
                  <a:srgbClr val="FF0000">
                    <a:alpha val="50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4DB512A9-9EA3-ED65-3DDD-C458227D5144}"/>
                </a:ext>
              </a:extLst>
            </p:cNvPr>
            <p:cNvSpPr/>
            <p:nvPr/>
          </p:nvSpPr>
          <p:spPr>
            <a:xfrm rot="6113312">
              <a:off x="2462992" y="465702"/>
              <a:ext cx="389669" cy="779965"/>
            </a:xfrm>
            <a:prstGeom prst="rect">
              <a:avLst/>
            </a:prstGeom>
            <a:noFill/>
            <a:ln w="25400">
              <a:solidFill>
                <a:srgbClr val="FF0000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6" name="Rectangle 35">
            <a:extLst>
              <a:ext uri="{FF2B5EF4-FFF2-40B4-BE49-F238E27FC236}">
                <a16:creationId xmlns:a16="http://schemas.microsoft.com/office/drawing/2014/main" id="{6E184849-FE2E-C9DE-B77B-9B3FDC4D31B0}"/>
              </a:ext>
            </a:extLst>
          </p:cNvPr>
          <p:cNvSpPr/>
          <p:nvPr/>
        </p:nvSpPr>
        <p:spPr>
          <a:xfrm>
            <a:off x="1909443" y="35525"/>
            <a:ext cx="3584592" cy="1912288"/>
          </a:xfrm>
          <a:prstGeom prst="rect">
            <a:avLst/>
          </a:prstGeom>
          <a:noFill/>
          <a:ln w="38100">
            <a:solidFill>
              <a:srgbClr val="FF00FF"/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6994EAD-1CBA-BF01-CE91-E67DD7134706}"/>
              </a:ext>
            </a:extLst>
          </p:cNvPr>
          <p:cNvSpPr txBox="1"/>
          <p:nvPr/>
        </p:nvSpPr>
        <p:spPr>
          <a:xfrm>
            <a:off x="2236071" y="2202488"/>
            <a:ext cx="436446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FF"/>
                </a:solidFill>
              </a:rPr>
              <a:t>Sorry, this doesn’t work</a:t>
            </a:r>
          </a:p>
          <a:p>
            <a:r>
              <a:rPr lang="en-US" dirty="0">
                <a:solidFill>
                  <a:srgbClr val="FF00FF"/>
                </a:solidFill>
              </a:rPr>
              <a:t>MPT requires 5 </a:t>
            </a:r>
            <a:r>
              <a:rPr lang="en-US" dirty="0" err="1">
                <a:solidFill>
                  <a:srgbClr val="FF00FF"/>
                </a:solidFill>
              </a:rPr>
              <a:t>slitlets</a:t>
            </a:r>
            <a:r>
              <a:rPr lang="en-US" dirty="0">
                <a:solidFill>
                  <a:srgbClr val="FF00FF"/>
                </a:solidFill>
              </a:rPr>
              <a:t> across for each object</a:t>
            </a:r>
          </a:p>
          <a:p>
            <a:r>
              <a:rPr lang="en-US" dirty="0">
                <a:solidFill>
                  <a:srgbClr val="FF00FF"/>
                </a:solidFill>
              </a:rPr>
              <a:t>assuming spectra spread out a bit</a:t>
            </a:r>
          </a:p>
        </p:txBody>
      </p:sp>
    </p:spTree>
    <p:extLst>
      <p:ext uri="{BB962C8B-B14F-4D97-AF65-F5344CB8AC3E}">
        <p14:creationId xmlns:p14="http://schemas.microsoft.com/office/powerpoint/2010/main" val="144974199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4670236-448F-1DA0-CB64-E70F653DF9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41399" y="3120571"/>
            <a:ext cx="7772400" cy="52710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D5B9511-F6AF-185E-B2E0-F84684E500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900912" y="151035"/>
            <a:ext cx="7772400" cy="527106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9926A16-A813-78E6-9EF0-DA11DCE3FB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9801" y="0"/>
            <a:ext cx="7772400" cy="52710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FC43ABC-0DD1-ED69-1477-8DD63F3827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03687" y="0"/>
            <a:ext cx="7772400" cy="527106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2AA4F92-95AD-0641-0DB7-708FA214369C}"/>
              </a:ext>
            </a:extLst>
          </p:cNvPr>
          <p:cNvSpPr txBox="1"/>
          <p:nvPr/>
        </p:nvSpPr>
        <p:spPr>
          <a:xfrm>
            <a:off x="7183893" y="5460607"/>
            <a:ext cx="21473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This works! I get all 6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83683584-BA1F-ADCF-27F0-5534DA575C31}"/>
              </a:ext>
            </a:extLst>
          </p:cNvPr>
          <p:cNvGrpSpPr/>
          <p:nvPr/>
        </p:nvGrpSpPr>
        <p:grpSpPr>
          <a:xfrm>
            <a:off x="-412029" y="660850"/>
            <a:ext cx="12960073" cy="3917220"/>
            <a:chOff x="-412029" y="660850"/>
            <a:chExt cx="12960073" cy="3917220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A56D1DC9-0034-FA00-8021-8080034174D5}"/>
                </a:ext>
              </a:extLst>
            </p:cNvPr>
            <p:cNvGrpSpPr/>
            <p:nvPr/>
          </p:nvGrpSpPr>
          <p:grpSpPr>
            <a:xfrm>
              <a:off x="-412029" y="823630"/>
              <a:ext cx="12960073" cy="3754440"/>
              <a:chOff x="472206" y="724676"/>
              <a:chExt cx="12960073" cy="3754440"/>
            </a:xfrm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64953E50-8165-333E-5F16-C1386FCE8A9F}"/>
                  </a:ext>
                </a:extLst>
              </p:cNvPr>
              <p:cNvGrpSpPr/>
              <p:nvPr/>
            </p:nvGrpSpPr>
            <p:grpSpPr>
              <a:xfrm>
                <a:off x="472206" y="724676"/>
                <a:ext cx="12960073" cy="3754440"/>
                <a:chOff x="740715" y="768218"/>
                <a:chExt cx="12960073" cy="3754440"/>
              </a:xfrm>
            </p:grpSpPr>
            <p:grpSp>
              <p:nvGrpSpPr>
                <p:cNvPr id="14" name="Group 13">
                  <a:extLst>
                    <a:ext uri="{FF2B5EF4-FFF2-40B4-BE49-F238E27FC236}">
                      <a16:creationId xmlns:a16="http://schemas.microsoft.com/office/drawing/2014/main" id="{89E1B910-2BFC-33D6-FE8F-F6707DD7B6C3}"/>
                    </a:ext>
                  </a:extLst>
                </p:cNvPr>
                <p:cNvGrpSpPr/>
                <p:nvPr/>
              </p:nvGrpSpPr>
              <p:grpSpPr>
                <a:xfrm>
                  <a:off x="740715" y="2324369"/>
                  <a:ext cx="1534832" cy="550918"/>
                  <a:chOff x="10286960" y="983849"/>
                  <a:chExt cx="1534832" cy="550918"/>
                </a:xfrm>
              </p:grpSpPr>
              <p:sp>
                <p:nvSpPr>
                  <p:cNvPr id="31" name="Rectangle 30">
                    <a:extLst>
                      <a:ext uri="{FF2B5EF4-FFF2-40B4-BE49-F238E27FC236}">
                        <a16:creationId xmlns:a16="http://schemas.microsoft.com/office/drawing/2014/main" id="{4AB638E4-6653-6135-EF8E-981E72025081}"/>
                      </a:ext>
                    </a:extLst>
                  </p:cNvPr>
                  <p:cNvSpPr/>
                  <p:nvPr/>
                </p:nvSpPr>
                <p:spPr>
                  <a:xfrm rot="6113312">
                    <a:off x="10482108" y="788701"/>
                    <a:ext cx="389669" cy="779965"/>
                  </a:xfrm>
                  <a:prstGeom prst="rect">
                    <a:avLst/>
                  </a:prstGeom>
                  <a:noFill/>
                  <a:ln w="25400">
                    <a:solidFill>
                      <a:srgbClr val="FF0000">
                        <a:alpha val="50000"/>
                      </a:srgb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2" name="Rectangle 31">
                    <a:extLst>
                      <a:ext uri="{FF2B5EF4-FFF2-40B4-BE49-F238E27FC236}">
                        <a16:creationId xmlns:a16="http://schemas.microsoft.com/office/drawing/2014/main" id="{1B1FD59F-1C22-F12F-8D4E-162AACD3B7F4}"/>
                      </a:ext>
                    </a:extLst>
                  </p:cNvPr>
                  <p:cNvSpPr/>
                  <p:nvPr/>
                </p:nvSpPr>
                <p:spPr>
                  <a:xfrm rot="6113312">
                    <a:off x="11236975" y="949950"/>
                    <a:ext cx="389669" cy="779965"/>
                  </a:xfrm>
                  <a:prstGeom prst="rect">
                    <a:avLst/>
                  </a:prstGeom>
                  <a:noFill/>
                  <a:ln w="25400">
                    <a:solidFill>
                      <a:srgbClr val="FF0000">
                        <a:alpha val="50000"/>
                      </a:srgb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15" name="Group 14">
                  <a:extLst>
                    <a:ext uri="{FF2B5EF4-FFF2-40B4-BE49-F238E27FC236}">
                      <a16:creationId xmlns:a16="http://schemas.microsoft.com/office/drawing/2014/main" id="{E61665D5-0F35-2BFC-34BC-86ADDA2C6681}"/>
                    </a:ext>
                  </a:extLst>
                </p:cNvPr>
                <p:cNvGrpSpPr/>
                <p:nvPr/>
              </p:nvGrpSpPr>
              <p:grpSpPr>
                <a:xfrm>
                  <a:off x="4181122" y="768218"/>
                  <a:ext cx="1568423" cy="552448"/>
                  <a:chOff x="9498502" y="821070"/>
                  <a:chExt cx="1568423" cy="552448"/>
                </a:xfrm>
              </p:grpSpPr>
              <p:sp>
                <p:nvSpPr>
                  <p:cNvPr id="28" name="Rectangle 27">
                    <a:extLst>
                      <a:ext uri="{FF2B5EF4-FFF2-40B4-BE49-F238E27FC236}">
                        <a16:creationId xmlns:a16="http://schemas.microsoft.com/office/drawing/2014/main" id="{FADFDBAC-5A5D-AAD4-7159-93B3CE878D0A}"/>
                      </a:ext>
                    </a:extLst>
                  </p:cNvPr>
                  <p:cNvSpPr/>
                  <p:nvPr/>
                </p:nvSpPr>
                <p:spPr>
                  <a:xfrm rot="6113312">
                    <a:off x="10482108" y="788701"/>
                    <a:ext cx="389669" cy="779965"/>
                  </a:xfrm>
                  <a:prstGeom prst="rect">
                    <a:avLst/>
                  </a:prstGeom>
                  <a:noFill/>
                  <a:ln w="25400">
                    <a:solidFill>
                      <a:srgbClr val="FF0000">
                        <a:alpha val="50000"/>
                      </a:srgb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9" name="Rectangle 28">
                    <a:extLst>
                      <a:ext uri="{FF2B5EF4-FFF2-40B4-BE49-F238E27FC236}">
                        <a16:creationId xmlns:a16="http://schemas.microsoft.com/office/drawing/2014/main" id="{111B0F64-376B-D530-770C-C83ECBE00F5F}"/>
                      </a:ext>
                    </a:extLst>
                  </p:cNvPr>
                  <p:cNvSpPr/>
                  <p:nvPr/>
                </p:nvSpPr>
                <p:spPr>
                  <a:xfrm rot="6113312">
                    <a:off x="9693650" y="625922"/>
                    <a:ext cx="389669" cy="779965"/>
                  </a:xfrm>
                  <a:prstGeom prst="rect">
                    <a:avLst/>
                  </a:prstGeom>
                  <a:noFill/>
                  <a:ln w="25400">
                    <a:solidFill>
                      <a:srgbClr val="FF0000">
                        <a:alpha val="50000"/>
                      </a:srgb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16" name="Group 15">
                  <a:extLst>
                    <a:ext uri="{FF2B5EF4-FFF2-40B4-BE49-F238E27FC236}">
                      <a16:creationId xmlns:a16="http://schemas.microsoft.com/office/drawing/2014/main" id="{1D824223-F731-6179-BEA1-9C21F5B70037}"/>
                    </a:ext>
                  </a:extLst>
                </p:cNvPr>
                <p:cNvGrpSpPr/>
                <p:nvPr/>
              </p:nvGrpSpPr>
              <p:grpSpPr>
                <a:xfrm>
                  <a:off x="5135227" y="3808961"/>
                  <a:ext cx="2323290" cy="713697"/>
                  <a:chOff x="9498502" y="821070"/>
                  <a:chExt cx="2323290" cy="713697"/>
                </a:xfrm>
              </p:grpSpPr>
              <p:sp>
                <p:nvSpPr>
                  <p:cNvPr id="25" name="Rectangle 24">
                    <a:extLst>
                      <a:ext uri="{FF2B5EF4-FFF2-40B4-BE49-F238E27FC236}">
                        <a16:creationId xmlns:a16="http://schemas.microsoft.com/office/drawing/2014/main" id="{011D3957-9E3F-B8DD-4EC4-AB261CD66968}"/>
                      </a:ext>
                    </a:extLst>
                  </p:cNvPr>
                  <p:cNvSpPr/>
                  <p:nvPr/>
                </p:nvSpPr>
                <p:spPr>
                  <a:xfrm rot="6113312">
                    <a:off x="10482108" y="788701"/>
                    <a:ext cx="389669" cy="779965"/>
                  </a:xfrm>
                  <a:prstGeom prst="rect">
                    <a:avLst/>
                  </a:prstGeom>
                  <a:noFill/>
                  <a:ln w="25400">
                    <a:solidFill>
                      <a:srgbClr val="FF0000">
                        <a:alpha val="50000"/>
                      </a:srgb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6" name="Rectangle 25">
                    <a:extLst>
                      <a:ext uri="{FF2B5EF4-FFF2-40B4-BE49-F238E27FC236}">
                        <a16:creationId xmlns:a16="http://schemas.microsoft.com/office/drawing/2014/main" id="{B7D1EEE6-B3E2-B33F-0C49-7511A6A4ECBA}"/>
                      </a:ext>
                    </a:extLst>
                  </p:cNvPr>
                  <p:cNvSpPr/>
                  <p:nvPr/>
                </p:nvSpPr>
                <p:spPr>
                  <a:xfrm rot="6113312">
                    <a:off x="9693650" y="625922"/>
                    <a:ext cx="389669" cy="779965"/>
                  </a:xfrm>
                  <a:prstGeom prst="rect">
                    <a:avLst/>
                  </a:prstGeom>
                  <a:noFill/>
                  <a:ln w="25400">
                    <a:solidFill>
                      <a:srgbClr val="FF0000">
                        <a:alpha val="50000"/>
                      </a:srgb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7" name="Rectangle 26">
                    <a:extLst>
                      <a:ext uri="{FF2B5EF4-FFF2-40B4-BE49-F238E27FC236}">
                        <a16:creationId xmlns:a16="http://schemas.microsoft.com/office/drawing/2014/main" id="{E2ABB2D2-2630-2C23-F4A2-9B5FD9923920}"/>
                      </a:ext>
                    </a:extLst>
                  </p:cNvPr>
                  <p:cNvSpPr/>
                  <p:nvPr/>
                </p:nvSpPr>
                <p:spPr>
                  <a:xfrm rot="6113312">
                    <a:off x="11236975" y="949950"/>
                    <a:ext cx="389669" cy="779965"/>
                  </a:xfrm>
                  <a:prstGeom prst="rect">
                    <a:avLst/>
                  </a:prstGeom>
                  <a:noFill/>
                  <a:ln w="25400">
                    <a:solidFill>
                      <a:srgbClr val="FF0000">
                        <a:alpha val="50000"/>
                      </a:srgb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17" name="Group 16">
                  <a:extLst>
                    <a:ext uri="{FF2B5EF4-FFF2-40B4-BE49-F238E27FC236}">
                      <a16:creationId xmlns:a16="http://schemas.microsoft.com/office/drawing/2014/main" id="{DEC67658-B49D-1A59-93DF-1D6231239CEC}"/>
                    </a:ext>
                  </a:extLst>
                </p:cNvPr>
                <p:cNvGrpSpPr/>
                <p:nvPr/>
              </p:nvGrpSpPr>
              <p:grpSpPr>
                <a:xfrm>
                  <a:off x="8547213" y="1681246"/>
                  <a:ext cx="2323290" cy="713697"/>
                  <a:chOff x="9498502" y="821070"/>
                  <a:chExt cx="2323290" cy="713697"/>
                </a:xfrm>
              </p:grpSpPr>
              <p:sp>
                <p:nvSpPr>
                  <p:cNvPr id="22" name="Rectangle 21">
                    <a:extLst>
                      <a:ext uri="{FF2B5EF4-FFF2-40B4-BE49-F238E27FC236}">
                        <a16:creationId xmlns:a16="http://schemas.microsoft.com/office/drawing/2014/main" id="{883D8CB7-714F-E9B2-1F8D-CC7F913EDCAE}"/>
                      </a:ext>
                    </a:extLst>
                  </p:cNvPr>
                  <p:cNvSpPr/>
                  <p:nvPr/>
                </p:nvSpPr>
                <p:spPr>
                  <a:xfrm rot="6113312">
                    <a:off x="10482108" y="788701"/>
                    <a:ext cx="389669" cy="779965"/>
                  </a:xfrm>
                  <a:prstGeom prst="rect">
                    <a:avLst/>
                  </a:prstGeom>
                  <a:noFill/>
                  <a:ln w="25400">
                    <a:solidFill>
                      <a:srgbClr val="FF0000">
                        <a:alpha val="50000"/>
                      </a:srgb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3" name="Rectangle 22">
                    <a:extLst>
                      <a:ext uri="{FF2B5EF4-FFF2-40B4-BE49-F238E27FC236}">
                        <a16:creationId xmlns:a16="http://schemas.microsoft.com/office/drawing/2014/main" id="{B6EC463D-E62A-9F04-D38B-21DBE5CD2EB5}"/>
                      </a:ext>
                    </a:extLst>
                  </p:cNvPr>
                  <p:cNvSpPr/>
                  <p:nvPr/>
                </p:nvSpPr>
                <p:spPr>
                  <a:xfrm rot="6113312">
                    <a:off x="9693650" y="625922"/>
                    <a:ext cx="389669" cy="779965"/>
                  </a:xfrm>
                  <a:prstGeom prst="rect">
                    <a:avLst/>
                  </a:prstGeom>
                  <a:noFill/>
                  <a:ln w="25400">
                    <a:solidFill>
                      <a:srgbClr val="FF0000">
                        <a:alpha val="50000"/>
                      </a:srgb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4" name="Rectangle 23">
                    <a:extLst>
                      <a:ext uri="{FF2B5EF4-FFF2-40B4-BE49-F238E27FC236}">
                        <a16:creationId xmlns:a16="http://schemas.microsoft.com/office/drawing/2014/main" id="{71AAD22E-C37C-8DFD-0590-0D8F9346C67C}"/>
                      </a:ext>
                    </a:extLst>
                  </p:cNvPr>
                  <p:cNvSpPr/>
                  <p:nvPr/>
                </p:nvSpPr>
                <p:spPr>
                  <a:xfrm rot="6113312">
                    <a:off x="11236975" y="949950"/>
                    <a:ext cx="389669" cy="779965"/>
                  </a:xfrm>
                  <a:prstGeom prst="rect">
                    <a:avLst/>
                  </a:prstGeom>
                  <a:noFill/>
                  <a:ln w="25400">
                    <a:solidFill>
                      <a:srgbClr val="FF0000">
                        <a:alpha val="50000"/>
                      </a:srgb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18" name="Group 17">
                  <a:extLst>
                    <a:ext uri="{FF2B5EF4-FFF2-40B4-BE49-F238E27FC236}">
                      <a16:creationId xmlns:a16="http://schemas.microsoft.com/office/drawing/2014/main" id="{56448073-1E3B-C2D7-2D44-851F26BE7FB4}"/>
                    </a:ext>
                  </a:extLst>
                </p:cNvPr>
                <p:cNvGrpSpPr/>
                <p:nvPr/>
              </p:nvGrpSpPr>
              <p:grpSpPr>
                <a:xfrm>
                  <a:off x="11377498" y="3489162"/>
                  <a:ext cx="2323290" cy="713697"/>
                  <a:chOff x="9498502" y="821070"/>
                  <a:chExt cx="2323290" cy="713697"/>
                </a:xfrm>
              </p:grpSpPr>
              <p:sp>
                <p:nvSpPr>
                  <p:cNvPr id="19" name="Rectangle 18">
                    <a:extLst>
                      <a:ext uri="{FF2B5EF4-FFF2-40B4-BE49-F238E27FC236}">
                        <a16:creationId xmlns:a16="http://schemas.microsoft.com/office/drawing/2014/main" id="{EDC70942-26F8-09C1-5282-AF9E8B87B622}"/>
                      </a:ext>
                    </a:extLst>
                  </p:cNvPr>
                  <p:cNvSpPr/>
                  <p:nvPr/>
                </p:nvSpPr>
                <p:spPr>
                  <a:xfrm rot="6113312">
                    <a:off x="10482108" y="788701"/>
                    <a:ext cx="389669" cy="779965"/>
                  </a:xfrm>
                  <a:prstGeom prst="rect">
                    <a:avLst/>
                  </a:prstGeom>
                  <a:noFill/>
                  <a:ln w="25400">
                    <a:solidFill>
                      <a:srgbClr val="FF0000">
                        <a:alpha val="50000"/>
                      </a:srgb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0" name="Rectangle 19">
                    <a:extLst>
                      <a:ext uri="{FF2B5EF4-FFF2-40B4-BE49-F238E27FC236}">
                        <a16:creationId xmlns:a16="http://schemas.microsoft.com/office/drawing/2014/main" id="{AFC844C2-8F1F-442F-30D1-874E9CC789D0}"/>
                      </a:ext>
                    </a:extLst>
                  </p:cNvPr>
                  <p:cNvSpPr/>
                  <p:nvPr/>
                </p:nvSpPr>
                <p:spPr>
                  <a:xfrm rot="6113312">
                    <a:off x="9693650" y="625922"/>
                    <a:ext cx="389669" cy="779965"/>
                  </a:xfrm>
                  <a:prstGeom prst="rect">
                    <a:avLst/>
                  </a:prstGeom>
                  <a:noFill/>
                  <a:ln w="25400">
                    <a:solidFill>
                      <a:srgbClr val="FF0000">
                        <a:alpha val="50000"/>
                      </a:srgb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1" name="Rectangle 20">
                    <a:extLst>
                      <a:ext uri="{FF2B5EF4-FFF2-40B4-BE49-F238E27FC236}">
                        <a16:creationId xmlns:a16="http://schemas.microsoft.com/office/drawing/2014/main" id="{B68DC5D8-792B-158C-2BE2-6401EAC4A881}"/>
                      </a:ext>
                    </a:extLst>
                  </p:cNvPr>
                  <p:cNvSpPr/>
                  <p:nvPr/>
                </p:nvSpPr>
                <p:spPr>
                  <a:xfrm rot="6113312">
                    <a:off x="11236975" y="949950"/>
                    <a:ext cx="389669" cy="779965"/>
                  </a:xfrm>
                  <a:prstGeom prst="rect">
                    <a:avLst/>
                  </a:prstGeom>
                  <a:noFill/>
                  <a:ln w="25400">
                    <a:solidFill>
                      <a:srgbClr val="FF0000">
                        <a:alpha val="50000"/>
                      </a:srgb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</p:grp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2231ED21-BE9B-2469-0559-5A4D9B118D9B}"/>
                  </a:ext>
                </a:extLst>
              </p:cNvPr>
              <p:cNvSpPr/>
              <p:nvPr/>
            </p:nvSpPr>
            <p:spPr>
              <a:xfrm rot="6113312">
                <a:off x="2177088" y="2408177"/>
                <a:ext cx="389669" cy="779965"/>
              </a:xfrm>
              <a:prstGeom prst="rect">
                <a:avLst/>
              </a:prstGeom>
              <a:noFill/>
              <a:ln w="25400">
                <a:solidFill>
                  <a:srgbClr val="FF0000">
                    <a:alpha val="50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4DB512A9-9EA3-ED65-3DDD-C458227D5144}"/>
                </a:ext>
              </a:extLst>
            </p:cNvPr>
            <p:cNvSpPr/>
            <p:nvPr/>
          </p:nvSpPr>
          <p:spPr>
            <a:xfrm rot="6113312">
              <a:off x="2462992" y="465702"/>
              <a:ext cx="389669" cy="779965"/>
            </a:xfrm>
            <a:prstGeom prst="rect">
              <a:avLst/>
            </a:prstGeom>
            <a:noFill/>
            <a:ln w="25400">
              <a:solidFill>
                <a:srgbClr val="FF0000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1911879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B2814D3-0182-652F-13DB-F90AC7B8BA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5823" y="0"/>
            <a:ext cx="7035573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9522E72-2F1D-735E-D171-6C0682BBF9D9}"/>
              </a:ext>
            </a:extLst>
          </p:cNvPr>
          <p:cNvSpPr txBox="1"/>
          <p:nvPr/>
        </p:nvSpPr>
        <p:spPr>
          <a:xfrm>
            <a:off x="7680649" y="4678108"/>
            <a:ext cx="42744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down left red Q4</a:t>
            </a:r>
          </a:p>
          <a:p>
            <a:r>
              <a:rPr lang="en-US" dirty="0"/>
              <a:t>NAILS it – JD2 and JD2c just within red edge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06269EE-96F6-1512-C5CD-131479D7AA7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80881" y="0"/>
            <a:ext cx="5111119" cy="3810876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27616691-6553-7A0B-AE8C-D93A69770DED}"/>
              </a:ext>
            </a:extLst>
          </p:cNvPr>
          <p:cNvGrpSpPr/>
          <p:nvPr/>
        </p:nvGrpSpPr>
        <p:grpSpPr>
          <a:xfrm>
            <a:off x="-118964" y="4753949"/>
            <a:ext cx="3040105" cy="45719"/>
            <a:chOff x="-224972" y="5025046"/>
            <a:chExt cx="3040105" cy="45719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49697EB8-237C-82F1-40FD-D36B3006C31B}"/>
                </a:ext>
              </a:extLst>
            </p:cNvPr>
            <p:cNvCxnSpPr>
              <a:cxnSpLocks/>
            </p:cNvCxnSpPr>
            <p:nvPr/>
          </p:nvCxnSpPr>
          <p:spPr>
            <a:xfrm>
              <a:off x="-224972" y="5049795"/>
              <a:ext cx="304010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B606D798-F9EA-4E0D-9DA8-C9E456EBA86F}"/>
                </a:ext>
              </a:extLst>
            </p:cNvPr>
            <p:cNvSpPr/>
            <p:nvPr/>
          </p:nvSpPr>
          <p:spPr>
            <a:xfrm>
              <a:off x="1267767" y="5025046"/>
              <a:ext cx="45719" cy="45719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90E9EF5-E929-5B71-E152-48AC680D296B}"/>
              </a:ext>
            </a:extLst>
          </p:cNvPr>
          <p:cNvGrpSpPr/>
          <p:nvPr/>
        </p:nvGrpSpPr>
        <p:grpSpPr>
          <a:xfrm>
            <a:off x="-58004" y="4727431"/>
            <a:ext cx="3040105" cy="45719"/>
            <a:chOff x="-224972" y="5025046"/>
            <a:chExt cx="3040105" cy="45719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117F9FF-CF72-5F15-D88F-FF59149A7394}"/>
                </a:ext>
              </a:extLst>
            </p:cNvPr>
            <p:cNvCxnSpPr>
              <a:cxnSpLocks/>
            </p:cNvCxnSpPr>
            <p:nvPr/>
          </p:nvCxnSpPr>
          <p:spPr>
            <a:xfrm>
              <a:off x="-224972" y="5049795"/>
              <a:ext cx="304010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CF855AF5-0C73-C492-ECE1-934AEB56C718}"/>
                </a:ext>
              </a:extLst>
            </p:cNvPr>
            <p:cNvSpPr/>
            <p:nvPr/>
          </p:nvSpPr>
          <p:spPr>
            <a:xfrm>
              <a:off x="1267767" y="5025046"/>
              <a:ext cx="45719" cy="45719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9A110F2-9898-B2D9-B5AB-AB50EA3C4CE9}"/>
              </a:ext>
            </a:extLst>
          </p:cNvPr>
          <p:cNvGrpSpPr/>
          <p:nvPr/>
        </p:nvGrpSpPr>
        <p:grpSpPr>
          <a:xfrm>
            <a:off x="-688330" y="4863632"/>
            <a:ext cx="3040105" cy="45719"/>
            <a:chOff x="-224972" y="5025046"/>
            <a:chExt cx="3040105" cy="45719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8F5CD4B3-AA3D-6912-E65E-57381069CAE1}"/>
                </a:ext>
              </a:extLst>
            </p:cNvPr>
            <p:cNvCxnSpPr>
              <a:cxnSpLocks/>
            </p:cNvCxnSpPr>
            <p:nvPr/>
          </p:nvCxnSpPr>
          <p:spPr>
            <a:xfrm>
              <a:off x="-224972" y="5049795"/>
              <a:ext cx="304010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FA2B9CFD-3080-06C5-7DD0-A30B937CE53E}"/>
                </a:ext>
              </a:extLst>
            </p:cNvPr>
            <p:cNvSpPr/>
            <p:nvPr/>
          </p:nvSpPr>
          <p:spPr>
            <a:xfrm>
              <a:off x="1267767" y="5025046"/>
              <a:ext cx="45719" cy="45719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12ECE0B-C90A-07E4-65DC-E082B0E414A8}"/>
              </a:ext>
            </a:extLst>
          </p:cNvPr>
          <p:cNvGrpSpPr/>
          <p:nvPr/>
        </p:nvGrpSpPr>
        <p:grpSpPr>
          <a:xfrm>
            <a:off x="-755382" y="4841262"/>
            <a:ext cx="3040105" cy="45719"/>
            <a:chOff x="-224972" y="5025046"/>
            <a:chExt cx="3040105" cy="45719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05645366-E29F-3EFA-1B12-25363619D7B6}"/>
                </a:ext>
              </a:extLst>
            </p:cNvPr>
            <p:cNvCxnSpPr>
              <a:cxnSpLocks/>
            </p:cNvCxnSpPr>
            <p:nvPr/>
          </p:nvCxnSpPr>
          <p:spPr>
            <a:xfrm>
              <a:off x="-224972" y="5049795"/>
              <a:ext cx="304010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A2649932-C722-1FFE-DAD8-3A25B768342B}"/>
                </a:ext>
              </a:extLst>
            </p:cNvPr>
            <p:cNvSpPr/>
            <p:nvPr/>
          </p:nvSpPr>
          <p:spPr>
            <a:xfrm>
              <a:off x="1267767" y="5025046"/>
              <a:ext cx="45719" cy="45719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EF6B217A-1B6E-FB3F-0228-4E9F7B90AAF5}"/>
              </a:ext>
            </a:extLst>
          </p:cNvPr>
          <p:cNvGrpSpPr/>
          <p:nvPr/>
        </p:nvGrpSpPr>
        <p:grpSpPr>
          <a:xfrm>
            <a:off x="99803" y="4512005"/>
            <a:ext cx="3040105" cy="45719"/>
            <a:chOff x="-224972" y="5025046"/>
            <a:chExt cx="3040105" cy="45719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9E8684C2-3BC2-0B87-0A90-360E5551FC86}"/>
                </a:ext>
              </a:extLst>
            </p:cNvPr>
            <p:cNvCxnSpPr>
              <a:cxnSpLocks/>
            </p:cNvCxnSpPr>
            <p:nvPr/>
          </p:nvCxnSpPr>
          <p:spPr>
            <a:xfrm>
              <a:off x="-224972" y="5049795"/>
              <a:ext cx="304010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F343D4E5-FB72-F5D8-A32F-901116F3D7FD}"/>
                </a:ext>
              </a:extLst>
            </p:cNvPr>
            <p:cNvSpPr/>
            <p:nvPr/>
          </p:nvSpPr>
          <p:spPr>
            <a:xfrm>
              <a:off x="1267767" y="5025046"/>
              <a:ext cx="45719" cy="45719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5EF50D1A-9D8A-D8E5-D14A-61390910B4B0}"/>
              </a:ext>
            </a:extLst>
          </p:cNvPr>
          <p:cNvSpPr txBox="1"/>
          <p:nvPr/>
        </p:nvSpPr>
        <p:spPr>
          <a:xfrm>
            <a:off x="1283960" y="4516298"/>
            <a:ext cx="42511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</a:rPr>
              <a:t>JD2c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1973088-F5D0-319F-65B3-C14FB8EA2058}"/>
              </a:ext>
            </a:extLst>
          </p:cNvPr>
          <p:cNvSpPr txBox="1"/>
          <p:nvPr/>
        </p:nvSpPr>
        <p:spPr>
          <a:xfrm>
            <a:off x="1193467" y="4748481"/>
            <a:ext cx="37061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</a:rPr>
              <a:t>JD2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BCC40A7-F5B6-203D-32F2-7FA7D5000F53}"/>
              </a:ext>
            </a:extLst>
          </p:cNvPr>
          <p:cNvSpPr txBox="1"/>
          <p:nvPr/>
        </p:nvSpPr>
        <p:spPr>
          <a:xfrm>
            <a:off x="532293" y="4622118"/>
            <a:ext cx="42511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</a:rPr>
              <a:t>JD1c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38DA3BB-7935-37DF-B006-DD82C2DC771A}"/>
              </a:ext>
            </a:extLst>
          </p:cNvPr>
          <p:cNvSpPr txBox="1"/>
          <p:nvPr/>
        </p:nvSpPr>
        <p:spPr>
          <a:xfrm>
            <a:off x="643107" y="4849563"/>
            <a:ext cx="37061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</a:rPr>
              <a:t>JD1</a:t>
            </a:r>
          </a:p>
        </p:txBody>
      </p:sp>
    </p:spTree>
    <p:extLst>
      <p:ext uri="{BB962C8B-B14F-4D97-AF65-F5344CB8AC3E}">
        <p14:creationId xmlns:p14="http://schemas.microsoft.com/office/powerpoint/2010/main" val="321436976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4670236-448F-1DA0-CB64-E70F653DF9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41399" y="3120571"/>
            <a:ext cx="7772400" cy="52710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D5B9511-F6AF-185E-B2E0-F84684E500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900912" y="151035"/>
            <a:ext cx="7772400" cy="527106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9926A16-A813-78E6-9EF0-DA11DCE3FB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9801" y="0"/>
            <a:ext cx="7772400" cy="52710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FC43ABC-0DD1-ED69-1477-8DD63F3827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03687" y="0"/>
            <a:ext cx="7772400" cy="527106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2AA4F92-95AD-0641-0DB7-708FA214369C}"/>
              </a:ext>
            </a:extLst>
          </p:cNvPr>
          <p:cNvSpPr txBox="1"/>
          <p:nvPr/>
        </p:nvSpPr>
        <p:spPr>
          <a:xfrm>
            <a:off x="7183893" y="5460607"/>
            <a:ext cx="42417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This works! I get all 6 </a:t>
            </a:r>
          </a:p>
          <a:p>
            <a:r>
              <a:rPr lang="en-US" dirty="0"/>
              <a:t>… actually no JD1c doesn’t work in 3 </a:t>
            </a:r>
            <a:r>
              <a:rPr lang="en-US" dirty="0" err="1"/>
              <a:t>slitlets</a:t>
            </a:r>
            <a:endParaRPr lang="en-US" dirty="0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83683584-BA1F-ADCF-27F0-5534DA575C31}"/>
              </a:ext>
            </a:extLst>
          </p:cNvPr>
          <p:cNvGrpSpPr/>
          <p:nvPr/>
        </p:nvGrpSpPr>
        <p:grpSpPr>
          <a:xfrm>
            <a:off x="-457688" y="667592"/>
            <a:ext cx="12960073" cy="3917220"/>
            <a:chOff x="-412029" y="660850"/>
            <a:chExt cx="12960073" cy="3917220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A56D1DC9-0034-FA00-8021-8080034174D5}"/>
                </a:ext>
              </a:extLst>
            </p:cNvPr>
            <p:cNvGrpSpPr/>
            <p:nvPr/>
          </p:nvGrpSpPr>
          <p:grpSpPr>
            <a:xfrm>
              <a:off x="-412029" y="823630"/>
              <a:ext cx="12960073" cy="3754440"/>
              <a:chOff x="472206" y="724676"/>
              <a:chExt cx="12960073" cy="3754440"/>
            </a:xfrm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64953E50-8165-333E-5F16-C1386FCE8A9F}"/>
                  </a:ext>
                </a:extLst>
              </p:cNvPr>
              <p:cNvGrpSpPr/>
              <p:nvPr/>
            </p:nvGrpSpPr>
            <p:grpSpPr>
              <a:xfrm>
                <a:off x="472206" y="724676"/>
                <a:ext cx="12960073" cy="3754440"/>
                <a:chOff x="740715" y="768218"/>
                <a:chExt cx="12960073" cy="3754440"/>
              </a:xfrm>
            </p:grpSpPr>
            <p:grpSp>
              <p:nvGrpSpPr>
                <p:cNvPr id="14" name="Group 13">
                  <a:extLst>
                    <a:ext uri="{FF2B5EF4-FFF2-40B4-BE49-F238E27FC236}">
                      <a16:creationId xmlns:a16="http://schemas.microsoft.com/office/drawing/2014/main" id="{89E1B910-2BFC-33D6-FE8F-F6707DD7B6C3}"/>
                    </a:ext>
                  </a:extLst>
                </p:cNvPr>
                <p:cNvGrpSpPr/>
                <p:nvPr/>
              </p:nvGrpSpPr>
              <p:grpSpPr>
                <a:xfrm>
                  <a:off x="740715" y="2324369"/>
                  <a:ext cx="1534832" cy="550918"/>
                  <a:chOff x="10286960" y="983849"/>
                  <a:chExt cx="1534832" cy="550918"/>
                </a:xfrm>
              </p:grpSpPr>
              <p:sp>
                <p:nvSpPr>
                  <p:cNvPr id="31" name="Rectangle 30">
                    <a:extLst>
                      <a:ext uri="{FF2B5EF4-FFF2-40B4-BE49-F238E27FC236}">
                        <a16:creationId xmlns:a16="http://schemas.microsoft.com/office/drawing/2014/main" id="{4AB638E4-6653-6135-EF8E-981E72025081}"/>
                      </a:ext>
                    </a:extLst>
                  </p:cNvPr>
                  <p:cNvSpPr/>
                  <p:nvPr/>
                </p:nvSpPr>
                <p:spPr>
                  <a:xfrm rot="6113312">
                    <a:off x="10482108" y="788701"/>
                    <a:ext cx="389669" cy="779965"/>
                  </a:xfrm>
                  <a:prstGeom prst="rect">
                    <a:avLst/>
                  </a:prstGeom>
                  <a:noFill/>
                  <a:ln w="25400">
                    <a:solidFill>
                      <a:srgbClr val="FF0000">
                        <a:alpha val="50000"/>
                      </a:srgb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2" name="Rectangle 31">
                    <a:extLst>
                      <a:ext uri="{FF2B5EF4-FFF2-40B4-BE49-F238E27FC236}">
                        <a16:creationId xmlns:a16="http://schemas.microsoft.com/office/drawing/2014/main" id="{1B1FD59F-1C22-F12F-8D4E-162AACD3B7F4}"/>
                      </a:ext>
                    </a:extLst>
                  </p:cNvPr>
                  <p:cNvSpPr/>
                  <p:nvPr/>
                </p:nvSpPr>
                <p:spPr>
                  <a:xfrm rot="6113312">
                    <a:off x="11236975" y="949950"/>
                    <a:ext cx="389669" cy="779965"/>
                  </a:xfrm>
                  <a:prstGeom prst="rect">
                    <a:avLst/>
                  </a:prstGeom>
                  <a:noFill/>
                  <a:ln w="25400">
                    <a:solidFill>
                      <a:srgbClr val="FF0000">
                        <a:alpha val="50000"/>
                      </a:srgb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15" name="Group 14">
                  <a:extLst>
                    <a:ext uri="{FF2B5EF4-FFF2-40B4-BE49-F238E27FC236}">
                      <a16:creationId xmlns:a16="http://schemas.microsoft.com/office/drawing/2014/main" id="{E61665D5-0F35-2BFC-34BC-86ADDA2C6681}"/>
                    </a:ext>
                  </a:extLst>
                </p:cNvPr>
                <p:cNvGrpSpPr/>
                <p:nvPr/>
              </p:nvGrpSpPr>
              <p:grpSpPr>
                <a:xfrm>
                  <a:off x="4181122" y="768218"/>
                  <a:ext cx="1568423" cy="552448"/>
                  <a:chOff x="9498502" y="821070"/>
                  <a:chExt cx="1568423" cy="552448"/>
                </a:xfrm>
              </p:grpSpPr>
              <p:sp>
                <p:nvSpPr>
                  <p:cNvPr id="28" name="Rectangle 27">
                    <a:extLst>
                      <a:ext uri="{FF2B5EF4-FFF2-40B4-BE49-F238E27FC236}">
                        <a16:creationId xmlns:a16="http://schemas.microsoft.com/office/drawing/2014/main" id="{FADFDBAC-5A5D-AAD4-7159-93B3CE878D0A}"/>
                      </a:ext>
                    </a:extLst>
                  </p:cNvPr>
                  <p:cNvSpPr/>
                  <p:nvPr/>
                </p:nvSpPr>
                <p:spPr>
                  <a:xfrm rot="6113312">
                    <a:off x="10482108" y="788701"/>
                    <a:ext cx="389669" cy="779965"/>
                  </a:xfrm>
                  <a:prstGeom prst="rect">
                    <a:avLst/>
                  </a:prstGeom>
                  <a:noFill/>
                  <a:ln w="25400">
                    <a:solidFill>
                      <a:srgbClr val="FF0000">
                        <a:alpha val="50000"/>
                      </a:srgb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9" name="Rectangle 28">
                    <a:extLst>
                      <a:ext uri="{FF2B5EF4-FFF2-40B4-BE49-F238E27FC236}">
                        <a16:creationId xmlns:a16="http://schemas.microsoft.com/office/drawing/2014/main" id="{111B0F64-376B-D530-770C-C83ECBE00F5F}"/>
                      </a:ext>
                    </a:extLst>
                  </p:cNvPr>
                  <p:cNvSpPr/>
                  <p:nvPr/>
                </p:nvSpPr>
                <p:spPr>
                  <a:xfrm rot="6113312">
                    <a:off x="9693650" y="625922"/>
                    <a:ext cx="389669" cy="779965"/>
                  </a:xfrm>
                  <a:prstGeom prst="rect">
                    <a:avLst/>
                  </a:prstGeom>
                  <a:noFill/>
                  <a:ln w="25400">
                    <a:solidFill>
                      <a:srgbClr val="FF0000">
                        <a:alpha val="50000"/>
                      </a:srgb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16" name="Group 15">
                  <a:extLst>
                    <a:ext uri="{FF2B5EF4-FFF2-40B4-BE49-F238E27FC236}">
                      <a16:creationId xmlns:a16="http://schemas.microsoft.com/office/drawing/2014/main" id="{1D824223-F731-6179-BEA1-9C21F5B70037}"/>
                    </a:ext>
                  </a:extLst>
                </p:cNvPr>
                <p:cNvGrpSpPr/>
                <p:nvPr/>
              </p:nvGrpSpPr>
              <p:grpSpPr>
                <a:xfrm>
                  <a:off x="5135227" y="3808961"/>
                  <a:ext cx="2323290" cy="713697"/>
                  <a:chOff x="9498502" y="821070"/>
                  <a:chExt cx="2323290" cy="713697"/>
                </a:xfrm>
              </p:grpSpPr>
              <p:sp>
                <p:nvSpPr>
                  <p:cNvPr id="25" name="Rectangle 24">
                    <a:extLst>
                      <a:ext uri="{FF2B5EF4-FFF2-40B4-BE49-F238E27FC236}">
                        <a16:creationId xmlns:a16="http://schemas.microsoft.com/office/drawing/2014/main" id="{011D3957-9E3F-B8DD-4EC4-AB261CD66968}"/>
                      </a:ext>
                    </a:extLst>
                  </p:cNvPr>
                  <p:cNvSpPr/>
                  <p:nvPr/>
                </p:nvSpPr>
                <p:spPr>
                  <a:xfrm rot="6113312">
                    <a:off x="10482108" y="788701"/>
                    <a:ext cx="389669" cy="779965"/>
                  </a:xfrm>
                  <a:prstGeom prst="rect">
                    <a:avLst/>
                  </a:prstGeom>
                  <a:noFill/>
                  <a:ln w="25400">
                    <a:solidFill>
                      <a:srgbClr val="FF0000">
                        <a:alpha val="50000"/>
                      </a:srgb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6" name="Rectangle 25">
                    <a:extLst>
                      <a:ext uri="{FF2B5EF4-FFF2-40B4-BE49-F238E27FC236}">
                        <a16:creationId xmlns:a16="http://schemas.microsoft.com/office/drawing/2014/main" id="{B7D1EEE6-B3E2-B33F-0C49-7511A6A4ECBA}"/>
                      </a:ext>
                    </a:extLst>
                  </p:cNvPr>
                  <p:cNvSpPr/>
                  <p:nvPr/>
                </p:nvSpPr>
                <p:spPr>
                  <a:xfrm rot="6113312">
                    <a:off x="9693650" y="625922"/>
                    <a:ext cx="389669" cy="779965"/>
                  </a:xfrm>
                  <a:prstGeom prst="rect">
                    <a:avLst/>
                  </a:prstGeom>
                  <a:noFill/>
                  <a:ln w="25400">
                    <a:solidFill>
                      <a:srgbClr val="FF0000">
                        <a:alpha val="50000"/>
                      </a:srgb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7" name="Rectangle 26">
                    <a:extLst>
                      <a:ext uri="{FF2B5EF4-FFF2-40B4-BE49-F238E27FC236}">
                        <a16:creationId xmlns:a16="http://schemas.microsoft.com/office/drawing/2014/main" id="{E2ABB2D2-2630-2C23-F4A2-9B5FD9923920}"/>
                      </a:ext>
                    </a:extLst>
                  </p:cNvPr>
                  <p:cNvSpPr/>
                  <p:nvPr/>
                </p:nvSpPr>
                <p:spPr>
                  <a:xfrm rot="6113312">
                    <a:off x="11236975" y="949950"/>
                    <a:ext cx="389669" cy="779965"/>
                  </a:xfrm>
                  <a:prstGeom prst="rect">
                    <a:avLst/>
                  </a:prstGeom>
                  <a:noFill/>
                  <a:ln w="25400">
                    <a:solidFill>
                      <a:srgbClr val="FF0000">
                        <a:alpha val="50000"/>
                      </a:srgb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17" name="Group 16">
                  <a:extLst>
                    <a:ext uri="{FF2B5EF4-FFF2-40B4-BE49-F238E27FC236}">
                      <a16:creationId xmlns:a16="http://schemas.microsoft.com/office/drawing/2014/main" id="{DEC67658-B49D-1A59-93DF-1D6231239CEC}"/>
                    </a:ext>
                  </a:extLst>
                </p:cNvPr>
                <p:cNvGrpSpPr/>
                <p:nvPr/>
              </p:nvGrpSpPr>
              <p:grpSpPr>
                <a:xfrm>
                  <a:off x="8547213" y="1681246"/>
                  <a:ext cx="2323290" cy="713697"/>
                  <a:chOff x="9498502" y="821070"/>
                  <a:chExt cx="2323290" cy="713697"/>
                </a:xfrm>
              </p:grpSpPr>
              <p:sp>
                <p:nvSpPr>
                  <p:cNvPr id="22" name="Rectangle 21">
                    <a:extLst>
                      <a:ext uri="{FF2B5EF4-FFF2-40B4-BE49-F238E27FC236}">
                        <a16:creationId xmlns:a16="http://schemas.microsoft.com/office/drawing/2014/main" id="{883D8CB7-714F-E9B2-1F8D-CC7F913EDCAE}"/>
                      </a:ext>
                    </a:extLst>
                  </p:cNvPr>
                  <p:cNvSpPr/>
                  <p:nvPr/>
                </p:nvSpPr>
                <p:spPr>
                  <a:xfrm rot="6113312">
                    <a:off x="10482108" y="788701"/>
                    <a:ext cx="389669" cy="779965"/>
                  </a:xfrm>
                  <a:prstGeom prst="rect">
                    <a:avLst/>
                  </a:prstGeom>
                  <a:noFill/>
                  <a:ln w="25400">
                    <a:solidFill>
                      <a:srgbClr val="FF0000">
                        <a:alpha val="50000"/>
                      </a:srgb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3" name="Rectangle 22">
                    <a:extLst>
                      <a:ext uri="{FF2B5EF4-FFF2-40B4-BE49-F238E27FC236}">
                        <a16:creationId xmlns:a16="http://schemas.microsoft.com/office/drawing/2014/main" id="{B6EC463D-E62A-9F04-D38B-21DBE5CD2EB5}"/>
                      </a:ext>
                    </a:extLst>
                  </p:cNvPr>
                  <p:cNvSpPr/>
                  <p:nvPr/>
                </p:nvSpPr>
                <p:spPr>
                  <a:xfrm rot="6113312">
                    <a:off x="9693650" y="625922"/>
                    <a:ext cx="389669" cy="779965"/>
                  </a:xfrm>
                  <a:prstGeom prst="rect">
                    <a:avLst/>
                  </a:prstGeom>
                  <a:noFill/>
                  <a:ln w="25400">
                    <a:solidFill>
                      <a:srgbClr val="FF0000">
                        <a:alpha val="50000"/>
                      </a:srgb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4" name="Rectangle 23">
                    <a:extLst>
                      <a:ext uri="{FF2B5EF4-FFF2-40B4-BE49-F238E27FC236}">
                        <a16:creationId xmlns:a16="http://schemas.microsoft.com/office/drawing/2014/main" id="{71AAD22E-C37C-8DFD-0590-0D8F9346C67C}"/>
                      </a:ext>
                    </a:extLst>
                  </p:cNvPr>
                  <p:cNvSpPr/>
                  <p:nvPr/>
                </p:nvSpPr>
                <p:spPr>
                  <a:xfrm rot="6113312">
                    <a:off x="11236975" y="949950"/>
                    <a:ext cx="389669" cy="779965"/>
                  </a:xfrm>
                  <a:prstGeom prst="rect">
                    <a:avLst/>
                  </a:prstGeom>
                  <a:noFill/>
                  <a:ln w="25400">
                    <a:solidFill>
                      <a:srgbClr val="FF0000">
                        <a:alpha val="50000"/>
                      </a:srgb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18" name="Group 17">
                  <a:extLst>
                    <a:ext uri="{FF2B5EF4-FFF2-40B4-BE49-F238E27FC236}">
                      <a16:creationId xmlns:a16="http://schemas.microsoft.com/office/drawing/2014/main" id="{56448073-1E3B-C2D7-2D44-851F26BE7FB4}"/>
                    </a:ext>
                  </a:extLst>
                </p:cNvPr>
                <p:cNvGrpSpPr/>
                <p:nvPr/>
              </p:nvGrpSpPr>
              <p:grpSpPr>
                <a:xfrm>
                  <a:off x="11377498" y="3489162"/>
                  <a:ext cx="2323290" cy="713697"/>
                  <a:chOff x="9498502" y="821070"/>
                  <a:chExt cx="2323290" cy="713697"/>
                </a:xfrm>
              </p:grpSpPr>
              <p:sp>
                <p:nvSpPr>
                  <p:cNvPr id="19" name="Rectangle 18">
                    <a:extLst>
                      <a:ext uri="{FF2B5EF4-FFF2-40B4-BE49-F238E27FC236}">
                        <a16:creationId xmlns:a16="http://schemas.microsoft.com/office/drawing/2014/main" id="{EDC70942-26F8-09C1-5282-AF9E8B87B622}"/>
                      </a:ext>
                    </a:extLst>
                  </p:cNvPr>
                  <p:cNvSpPr/>
                  <p:nvPr/>
                </p:nvSpPr>
                <p:spPr>
                  <a:xfrm rot="6113312">
                    <a:off x="10482108" y="788701"/>
                    <a:ext cx="389669" cy="779965"/>
                  </a:xfrm>
                  <a:prstGeom prst="rect">
                    <a:avLst/>
                  </a:prstGeom>
                  <a:noFill/>
                  <a:ln w="25400">
                    <a:solidFill>
                      <a:srgbClr val="FF0000">
                        <a:alpha val="50000"/>
                      </a:srgb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0" name="Rectangle 19">
                    <a:extLst>
                      <a:ext uri="{FF2B5EF4-FFF2-40B4-BE49-F238E27FC236}">
                        <a16:creationId xmlns:a16="http://schemas.microsoft.com/office/drawing/2014/main" id="{AFC844C2-8F1F-442F-30D1-874E9CC789D0}"/>
                      </a:ext>
                    </a:extLst>
                  </p:cNvPr>
                  <p:cNvSpPr/>
                  <p:nvPr/>
                </p:nvSpPr>
                <p:spPr>
                  <a:xfrm rot="6113312">
                    <a:off x="9693650" y="625922"/>
                    <a:ext cx="389669" cy="779965"/>
                  </a:xfrm>
                  <a:prstGeom prst="rect">
                    <a:avLst/>
                  </a:prstGeom>
                  <a:noFill/>
                  <a:ln w="25400">
                    <a:solidFill>
                      <a:srgbClr val="FF0000">
                        <a:alpha val="50000"/>
                      </a:srgb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1" name="Rectangle 20">
                    <a:extLst>
                      <a:ext uri="{FF2B5EF4-FFF2-40B4-BE49-F238E27FC236}">
                        <a16:creationId xmlns:a16="http://schemas.microsoft.com/office/drawing/2014/main" id="{B68DC5D8-792B-158C-2BE2-6401EAC4A881}"/>
                      </a:ext>
                    </a:extLst>
                  </p:cNvPr>
                  <p:cNvSpPr/>
                  <p:nvPr/>
                </p:nvSpPr>
                <p:spPr>
                  <a:xfrm rot="6113312">
                    <a:off x="11236975" y="949950"/>
                    <a:ext cx="389669" cy="779965"/>
                  </a:xfrm>
                  <a:prstGeom prst="rect">
                    <a:avLst/>
                  </a:prstGeom>
                  <a:noFill/>
                  <a:ln w="25400">
                    <a:solidFill>
                      <a:srgbClr val="FF0000">
                        <a:alpha val="50000"/>
                      </a:srgb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</p:grp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2231ED21-BE9B-2469-0559-5A4D9B118D9B}"/>
                  </a:ext>
                </a:extLst>
              </p:cNvPr>
              <p:cNvSpPr/>
              <p:nvPr/>
            </p:nvSpPr>
            <p:spPr>
              <a:xfrm rot="6113312">
                <a:off x="2177088" y="2408177"/>
                <a:ext cx="389669" cy="779965"/>
              </a:xfrm>
              <a:prstGeom prst="rect">
                <a:avLst/>
              </a:prstGeom>
              <a:noFill/>
              <a:ln w="25400">
                <a:solidFill>
                  <a:srgbClr val="FF0000">
                    <a:alpha val="50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4DB512A9-9EA3-ED65-3DDD-C458227D5144}"/>
                </a:ext>
              </a:extLst>
            </p:cNvPr>
            <p:cNvSpPr/>
            <p:nvPr/>
          </p:nvSpPr>
          <p:spPr>
            <a:xfrm rot="6113312">
              <a:off x="2462992" y="465702"/>
              <a:ext cx="389669" cy="779965"/>
            </a:xfrm>
            <a:prstGeom prst="rect">
              <a:avLst/>
            </a:prstGeom>
            <a:noFill/>
            <a:ln w="25400">
              <a:solidFill>
                <a:srgbClr val="FF0000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6294687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7A0FB1-915C-84DC-40D6-7AD21235F5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9801" y="0"/>
            <a:ext cx="7772400" cy="5271066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6B66FC26-E7B4-B88B-73DE-774FA4C46C01}"/>
              </a:ext>
            </a:extLst>
          </p:cNvPr>
          <p:cNvGrpSpPr/>
          <p:nvPr/>
        </p:nvGrpSpPr>
        <p:grpSpPr>
          <a:xfrm>
            <a:off x="-768073" y="619465"/>
            <a:ext cx="12960073" cy="3917220"/>
            <a:chOff x="-412029" y="660850"/>
            <a:chExt cx="12960073" cy="391722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1AB1BA6-238C-761C-5BAE-2C10676B7156}"/>
                </a:ext>
              </a:extLst>
            </p:cNvPr>
            <p:cNvGrpSpPr/>
            <p:nvPr/>
          </p:nvGrpSpPr>
          <p:grpSpPr>
            <a:xfrm>
              <a:off x="-412029" y="823630"/>
              <a:ext cx="12960073" cy="3754440"/>
              <a:chOff x="472206" y="724676"/>
              <a:chExt cx="12960073" cy="3754440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68104185-16A6-CA17-43C3-E871E0E13100}"/>
                  </a:ext>
                </a:extLst>
              </p:cNvPr>
              <p:cNvGrpSpPr/>
              <p:nvPr/>
            </p:nvGrpSpPr>
            <p:grpSpPr>
              <a:xfrm>
                <a:off x="472206" y="724676"/>
                <a:ext cx="12960073" cy="3754440"/>
                <a:chOff x="740715" y="768218"/>
                <a:chExt cx="12960073" cy="3754440"/>
              </a:xfrm>
            </p:grpSpPr>
            <p:grpSp>
              <p:nvGrpSpPr>
                <p:cNvPr id="9" name="Group 8">
                  <a:extLst>
                    <a:ext uri="{FF2B5EF4-FFF2-40B4-BE49-F238E27FC236}">
                      <a16:creationId xmlns:a16="http://schemas.microsoft.com/office/drawing/2014/main" id="{1BDAF196-D6CC-E9D4-4910-042D6249C9F1}"/>
                    </a:ext>
                  </a:extLst>
                </p:cNvPr>
                <p:cNvGrpSpPr/>
                <p:nvPr/>
              </p:nvGrpSpPr>
              <p:grpSpPr>
                <a:xfrm>
                  <a:off x="740715" y="2324369"/>
                  <a:ext cx="1534832" cy="550918"/>
                  <a:chOff x="10286960" y="983849"/>
                  <a:chExt cx="1534832" cy="550918"/>
                </a:xfrm>
              </p:grpSpPr>
              <p:sp>
                <p:nvSpPr>
                  <p:cNvPr id="25" name="Rectangle 24">
                    <a:extLst>
                      <a:ext uri="{FF2B5EF4-FFF2-40B4-BE49-F238E27FC236}">
                        <a16:creationId xmlns:a16="http://schemas.microsoft.com/office/drawing/2014/main" id="{CBE6C61B-D827-4356-0318-AA71A896D45A}"/>
                      </a:ext>
                    </a:extLst>
                  </p:cNvPr>
                  <p:cNvSpPr/>
                  <p:nvPr/>
                </p:nvSpPr>
                <p:spPr>
                  <a:xfrm rot="6113312">
                    <a:off x="10482108" y="788701"/>
                    <a:ext cx="389669" cy="779965"/>
                  </a:xfrm>
                  <a:prstGeom prst="rect">
                    <a:avLst/>
                  </a:prstGeom>
                  <a:noFill/>
                  <a:ln w="25400">
                    <a:solidFill>
                      <a:srgbClr val="FF0000">
                        <a:alpha val="50000"/>
                      </a:srgb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6" name="Rectangle 25">
                    <a:extLst>
                      <a:ext uri="{FF2B5EF4-FFF2-40B4-BE49-F238E27FC236}">
                        <a16:creationId xmlns:a16="http://schemas.microsoft.com/office/drawing/2014/main" id="{962D2ADD-8365-FD95-47E9-7506C0DF7127}"/>
                      </a:ext>
                    </a:extLst>
                  </p:cNvPr>
                  <p:cNvSpPr/>
                  <p:nvPr/>
                </p:nvSpPr>
                <p:spPr>
                  <a:xfrm rot="6113312">
                    <a:off x="11236975" y="949950"/>
                    <a:ext cx="389669" cy="779965"/>
                  </a:xfrm>
                  <a:prstGeom prst="rect">
                    <a:avLst/>
                  </a:prstGeom>
                  <a:noFill/>
                  <a:ln w="25400">
                    <a:solidFill>
                      <a:srgbClr val="FF0000">
                        <a:alpha val="50000"/>
                      </a:srgb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10" name="Group 9">
                  <a:extLst>
                    <a:ext uri="{FF2B5EF4-FFF2-40B4-BE49-F238E27FC236}">
                      <a16:creationId xmlns:a16="http://schemas.microsoft.com/office/drawing/2014/main" id="{FE5C9AD9-74DA-E778-B445-34AB406D7E53}"/>
                    </a:ext>
                  </a:extLst>
                </p:cNvPr>
                <p:cNvGrpSpPr/>
                <p:nvPr/>
              </p:nvGrpSpPr>
              <p:grpSpPr>
                <a:xfrm>
                  <a:off x="4181122" y="768218"/>
                  <a:ext cx="1568423" cy="552448"/>
                  <a:chOff x="9498502" y="821070"/>
                  <a:chExt cx="1568423" cy="552448"/>
                </a:xfrm>
              </p:grpSpPr>
              <p:sp>
                <p:nvSpPr>
                  <p:cNvPr id="23" name="Rectangle 22">
                    <a:extLst>
                      <a:ext uri="{FF2B5EF4-FFF2-40B4-BE49-F238E27FC236}">
                        <a16:creationId xmlns:a16="http://schemas.microsoft.com/office/drawing/2014/main" id="{C8885929-7D33-0677-BA32-0AC23D915CE6}"/>
                      </a:ext>
                    </a:extLst>
                  </p:cNvPr>
                  <p:cNvSpPr/>
                  <p:nvPr/>
                </p:nvSpPr>
                <p:spPr>
                  <a:xfrm rot="6113312">
                    <a:off x="10482108" y="788701"/>
                    <a:ext cx="389669" cy="779965"/>
                  </a:xfrm>
                  <a:prstGeom prst="rect">
                    <a:avLst/>
                  </a:prstGeom>
                  <a:noFill/>
                  <a:ln w="25400">
                    <a:solidFill>
                      <a:srgbClr val="FF0000">
                        <a:alpha val="50000"/>
                      </a:srgb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4" name="Rectangle 23">
                    <a:extLst>
                      <a:ext uri="{FF2B5EF4-FFF2-40B4-BE49-F238E27FC236}">
                        <a16:creationId xmlns:a16="http://schemas.microsoft.com/office/drawing/2014/main" id="{E14FE289-9581-3AFE-F8B5-612279017E3D}"/>
                      </a:ext>
                    </a:extLst>
                  </p:cNvPr>
                  <p:cNvSpPr/>
                  <p:nvPr/>
                </p:nvSpPr>
                <p:spPr>
                  <a:xfrm rot="6113312">
                    <a:off x="9693650" y="625922"/>
                    <a:ext cx="389669" cy="779965"/>
                  </a:xfrm>
                  <a:prstGeom prst="rect">
                    <a:avLst/>
                  </a:prstGeom>
                  <a:noFill/>
                  <a:ln w="25400">
                    <a:solidFill>
                      <a:srgbClr val="FF0000">
                        <a:alpha val="50000"/>
                      </a:srgb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11" name="Group 10">
                  <a:extLst>
                    <a:ext uri="{FF2B5EF4-FFF2-40B4-BE49-F238E27FC236}">
                      <a16:creationId xmlns:a16="http://schemas.microsoft.com/office/drawing/2014/main" id="{E5175F6D-D478-408C-15EF-E22F1AFB8BD7}"/>
                    </a:ext>
                  </a:extLst>
                </p:cNvPr>
                <p:cNvGrpSpPr/>
                <p:nvPr/>
              </p:nvGrpSpPr>
              <p:grpSpPr>
                <a:xfrm>
                  <a:off x="5135227" y="3808961"/>
                  <a:ext cx="2323290" cy="713697"/>
                  <a:chOff x="9498502" y="821070"/>
                  <a:chExt cx="2323290" cy="713697"/>
                </a:xfrm>
              </p:grpSpPr>
              <p:sp>
                <p:nvSpPr>
                  <p:cNvPr id="20" name="Rectangle 19">
                    <a:extLst>
                      <a:ext uri="{FF2B5EF4-FFF2-40B4-BE49-F238E27FC236}">
                        <a16:creationId xmlns:a16="http://schemas.microsoft.com/office/drawing/2014/main" id="{B568620A-70A4-5520-02F1-90A30B8A752E}"/>
                      </a:ext>
                    </a:extLst>
                  </p:cNvPr>
                  <p:cNvSpPr/>
                  <p:nvPr/>
                </p:nvSpPr>
                <p:spPr>
                  <a:xfrm rot="6113312">
                    <a:off x="10482108" y="788701"/>
                    <a:ext cx="389669" cy="779965"/>
                  </a:xfrm>
                  <a:prstGeom prst="rect">
                    <a:avLst/>
                  </a:prstGeom>
                  <a:noFill/>
                  <a:ln w="25400">
                    <a:solidFill>
                      <a:srgbClr val="FF0000">
                        <a:alpha val="50000"/>
                      </a:srgb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1" name="Rectangle 20">
                    <a:extLst>
                      <a:ext uri="{FF2B5EF4-FFF2-40B4-BE49-F238E27FC236}">
                        <a16:creationId xmlns:a16="http://schemas.microsoft.com/office/drawing/2014/main" id="{24E7AC64-D336-E161-714F-1B9CE6AB966D}"/>
                      </a:ext>
                    </a:extLst>
                  </p:cNvPr>
                  <p:cNvSpPr/>
                  <p:nvPr/>
                </p:nvSpPr>
                <p:spPr>
                  <a:xfrm rot="6113312">
                    <a:off x="9693650" y="625922"/>
                    <a:ext cx="389669" cy="779965"/>
                  </a:xfrm>
                  <a:prstGeom prst="rect">
                    <a:avLst/>
                  </a:prstGeom>
                  <a:noFill/>
                  <a:ln w="25400">
                    <a:solidFill>
                      <a:srgbClr val="FF0000">
                        <a:alpha val="50000"/>
                      </a:srgb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2" name="Rectangle 21">
                    <a:extLst>
                      <a:ext uri="{FF2B5EF4-FFF2-40B4-BE49-F238E27FC236}">
                        <a16:creationId xmlns:a16="http://schemas.microsoft.com/office/drawing/2014/main" id="{5B21A9BF-3E91-68B2-43B5-B63FFC51209D}"/>
                      </a:ext>
                    </a:extLst>
                  </p:cNvPr>
                  <p:cNvSpPr/>
                  <p:nvPr/>
                </p:nvSpPr>
                <p:spPr>
                  <a:xfrm rot="6113312">
                    <a:off x="11236975" y="949950"/>
                    <a:ext cx="389669" cy="779965"/>
                  </a:xfrm>
                  <a:prstGeom prst="rect">
                    <a:avLst/>
                  </a:prstGeom>
                  <a:noFill/>
                  <a:ln w="25400">
                    <a:solidFill>
                      <a:srgbClr val="FF0000">
                        <a:alpha val="50000"/>
                      </a:srgb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12" name="Group 11">
                  <a:extLst>
                    <a:ext uri="{FF2B5EF4-FFF2-40B4-BE49-F238E27FC236}">
                      <a16:creationId xmlns:a16="http://schemas.microsoft.com/office/drawing/2014/main" id="{F83C2C16-9B95-ACE8-74F4-2614CC5DE0BF}"/>
                    </a:ext>
                  </a:extLst>
                </p:cNvPr>
                <p:cNvGrpSpPr/>
                <p:nvPr/>
              </p:nvGrpSpPr>
              <p:grpSpPr>
                <a:xfrm>
                  <a:off x="8547213" y="1681246"/>
                  <a:ext cx="2323290" cy="713697"/>
                  <a:chOff x="9498502" y="821070"/>
                  <a:chExt cx="2323290" cy="713697"/>
                </a:xfrm>
              </p:grpSpPr>
              <p:sp>
                <p:nvSpPr>
                  <p:cNvPr id="17" name="Rectangle 16">
                    <a:extLst>
                      <a:ext uri="{FF2B5EF4-FFF2-40B4-BE49-F238E27FC236}">
                        <a16:creationId xmlns:a16="http://schemas.microsoft.com/office/drawing/2014/main" id="{7B39ABCF-BC96-678E-DC75-82391483D823}"/>
                      </a:ext>
                    </a:extLst>
                  </p:cNvPr>
                  <p:cNvSpPr/>
                  <p:nvPr/>
                </p:nvSpPr>
                <p:spPr>
                  <a:xfrm rot="6113312">
                    <a:off x="10482108" y="788701"/>
                    <a:ext cx="389669" cy="779965"/>
                  </a:xfrm>
                  <a:prstGeom prst="rect">
                    <a:avLst/>
                  </a:prstGeom>
                  <a:noFill/>
                  <a:ln w="25400">
                    <a:solidFill>
                      <a:srgbClr val="FF0000">
                        <a:alpha val="50000"/>
                      </a:srgb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8" name="Rectangle 17">
                    <a:extLst>
                      <a:ext uri="{FF2B5EF4-FFF2-40B4-BE49-F238E27FC236}">
                        <a16:creationId xmlns:a16="http://schemas.microsoft.com/office/drawing/2014/main" id="{877F51BB-F229-24E4-E9C3-37032BFED881}"/>
                      </a:ext>
                    </a:extLst>
                  </p:cNvPr>
                  <p:cNvSpPr/>
                  <p:nvPr/>
                </p:nvSpPr>
                <p:spPr>
                  <a:xfrm rot="6113312">
                    <a:off x="9693650" y="625922"/>
                    <a:ext cx="389669" cy="779965"/>
                  </a:xfrm>
                  <a:prstGeom prst="rect">
                    <a:avLst/>
                  </a:prstGeom>
                  <a:noFill/>
                  <a:ln w="25400">
                    <a:solidFill>
                      <a:srgbClr val="FF0000">
                        <a:alpha val="50000"/>
                      </a:srgb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9" name="Rectangle 18">
                    <a:extLst>
                      <a:ext uri="{FF2B5EF4-FFF2-40B4-BE49-F238E27FC236}">
                        <a16:creationId xmlns:a16="http://schemas.microsoft.com/office/drawing/2014/main" id="{8726D12F-B68C-9679-5414-3E0148EE9A29}"/>
                      </a:ext>
                    </a:extLst>
                  </p:cNvPr>
                  <p:cNvSpPr/>
                  <p:nvPr/>
                </p:nvSpPr>
                <p:spPr>
                  <a:xfrm rot="6113312">
                    <a:off x="11236975" y="949950"/>
                    <a:ext cx="389669" cy="779965"/>
                  </a:xfrm>
                  <a:prstGeom prst="rect">
                    <a:avLst/>
                  </a:prstGeom>
                  <a:noFill/>
                  <a:ln w="25400">
                    <a:solidFill>
                      <a:srgbClr val="FF0000">
                        <a:alpha val="50000"/>
                      </a:srgb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13" name="Group 12">
                  <a:extLst>
                    <a:ext uri="{FF2B5EF4-FFF2-40B4-BE49-F238E27FC236}">
                      <a16:creationId xmlns:a16="http://schemas.microsoft.com/office/drawing/2014/main" id="{CB3A2FA0-238E-6F2A-2CCF-BE83CA48B16C}"/>
                    </a:ext>
                  </a:extLst>
                </p:cNvPr>
                <p:cNvGrpSpPr/>
                <p:nvPr/>
              </p:nvGrpSpPr>
              <p:grpSpPr>
                <a:xfrm>
                  <a:off x="11377498" y="3489162"/>
                  <a:ext cx="2323290" cy="713697"/>
                  <a:chOff x="9498502" y="821070"/>
                  <a:chExt cx="2323290" cy="713697"/>
                </a:xfrm>
              </p:grpSpPr>
              <p:sp>
                <p:nvSpPr>
                  <p:cNvPr id="14" name="Rectangle 13">
                    <a:extLst>
                      <a:ext uri="{FF2B5EF4-FFF2-40B4-BE49-F238E27FC236}">
                        <a16:creationId xmlns:a16="http://schemas.microsoft.com/office/drawing/2014/main" id="{3EAA829E-ECE4-CDB5-C197-826344617727}"/>
                      </a:ext>
                    </a:extLst>
                  </p:cNvPr>
                  <p:cNvSpPr/>
                  <p:nvPr/>
                </p:nvSpPr>
                <p:spPr>
                  <a:xfrm rot="6113312">
                    <a:off x="10482108" y="788701"/>
                    <a:ext cx="389669" cy="779965"/>
                  </a:xfrm>
                  <a:prstGeom prst="rect">
                    <a:avLst/>
                  </a:prstGeom>
                  <a:noFill/>
                  <a:ln w="25400">
                    <a:solidFill>
                      <a:srgbClr val="FF0000">
                        <a:alpha val="50000"/>
                      </a:srgb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" name="Rectangle 14">
                    <a:extLst>
                      <a:ext uri="{FF2B5EF4-FFF2-40B4-BE49-F238E27FC236}">
                        <a16:creationId xmlns:a16="http://schemas.microsoft.com/office/drawing/2014/main" id="{23F47F3C-B7C3-B787-3376-ED86215EB2F1}"/>
                      </a:ext>
                    </a:extLst>
                  </p:cNvPr>
                  <p:cNvSpPr/>
                  <p:nvPr/>
                </p:nvSpPr>
                <p:spPr>
                  <a:xfrm rot="6113312">
                    <a:off x="9693650" y="625922"/>
                    <a:ext cx="389669" cy="779965"/>
                  </a:xfrm>
                  <a:prstGeom prst="rect">
                    <a:avLst/>
                  </a:prstGeom>
                  <a:noFill/>
                  <a:ln w="25400">
                    <a:solidFill>
                      <a:srgbClr val="FF0000">
                        <a:alpha val="50000"/>
                      </a:srgb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" name="Rectangle 15">
                    <a:extLst>
                      <a:ext uri="{FF2B5EF4-FFF2-40B4-BE49-F238E27FC236}">
                        <a16:creationId xmlns:a16="http://schemas.microsoft.com/office/drawing/2014/main" id="{322F9F46-8D45-92DC-EE04-3E17E5CDECDF}"/>
                      </a:ext>
                    </a:extLst>
                  </p:cNvPr>
                  <p:cNvSpPr/>
                  <p:nvPr/>
                </p:nvSpPr>
                <p:spPr>
                  <a:xfrm rot="6113312">
                    <a:off x="11236975" y="949950"/>
                    <a:ext cx="389669" cy="779965"/>
                  </a:xfrm>
                  <a:prstGeom prst="rect">
                    <a:avLst/>
                  </a:prstGeom>
                  <a:noFill/>
                  <a:ln w="25400">
                    <a:solidFill>
                      <a:srgbClr val="FF0000">
                        <a:alpha val="50000"/>
                      </a:srgb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</p:grp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0C9F52E6-922F-A053-460D-31C32EFAB49D}"/>
                  </a:ext>
                </a:extLst>
              </p:cNvPr>
              <p:cNvSpPr/>
              <p:nvPr/>
            </p:nvSpPr>
            <p:spPr>
              <a:xfrm rot="6113312">
                <a:off x="2177088" y="2408177"/>
                <a:ext cx="389669" cy="779965"/>
              </a:xfrm>
              <a:prstGeom prst="rect">
                <a:avLst/>
              </a:prstGeom>
              <a:noFill/>
              <a:ln w="25400">
                <a:solidFill>
                  <a:srgbClr val="FF0000">
                    <a:alpha val="50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FB719AA-8E1B-A877-66E0-57ACDFEBCB84}"/>
                </a:ext>
              </a:extLst>
            </p:cNvPr>
            <p:cNvSpPr/>
            <p:nvPr/>
          </p:nvSpPr>
          <p:spPr>
            <a:xfrm rot="6113312">
              <a:off x="2462992" y="465702"/>
              <a:ext cx="389669" cy="779965"/>
            </a:xfrm>
            <a:prstGeom prst="rect">
              <a:avLst/>
            </a:prstGeom>
            <a:noFill/>
            <a:ln w="25400">
              <a:solidFill>
                <a:srgbClr val="FF0000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12747211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3506650-9E61-444A-C174-726E20881F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5519" y="0"/>
            <a:ext cx="70209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93280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45E8242-A98A-9B1A-448F-936259DF4D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3540" y="3962400"/>
            <a:ext cx="7772400" cy="52710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E2DA09E-F44F-774A-7184-BD6B5A6F5C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78229" y="0"/>
            <a:ext cx="7772400" cy="527106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D05711A-86A1-DC7E-60CF-E13DE2F288E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008"/>
          <a:stretch/>
        </p:blipFill>
        <p:spPr>
          <a:xfrm>
            <a:off x="3763616" y="0"/>
            <a:ext cx="5750949" cy="5271066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1FC3D9D-B735-D3D6-1D48-13F114940D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84010" y="0"/>
            <a:ext cx="7772400" cy="5271066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D38B7596-219B-4248-1B4D-593C35C58810}"/>
              </a:ext>
            </a:extLst>
          </p:cNvPr>
          <p:cNvGrpSpPr/>
          <p:nvPr/>
        </p:nvGrpSpPr>
        <p:grpSpPr>
          <a:xfrm>
            <a:off x="4342304" y="3812211"/>
            <a:ext cx="2323290" cy="713697"/>
            <a:chOff x="9498502" y="821070"/>
            <a:chExt cx="2323290" cy="713697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67152945-05F0-FE40-0D0B-2763A1FCDBAA}"/>
                </a:ext>
              </a:extLst>
            </p:cNvPr>
            <p:cNvSpPr/>
            <p:nvPr/>
          </p:nvSpPr>
          <p:spPr>
            <a:xfrm rot="6113312">
              <a:off x="10482108" y="788701"/>
              <a:ext cx="389669" cy="779965"/>
            </a:xfrm>
            <a:prstGeom prst="rect">
              <a:avLst/>
            </a:prstGeom>
            <a:noFill/>
            <a:ln w="25400">
              <a:solidFill>
                <a:srgbClr val="FF0000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CBFB98E7-4498-687F-85DE-07D05E279FAF}"/>
                </a:ext>
              </a:extLst>
            </p:cNvPr>
            <p:cNvSpPr/>
            <p:nvPr/>
          </p:nvSpPr>
          <p:spPr>
            <a:xfrm rot="6113312">
              <a:off x="9693650" y="625922"/>
              <a:ext cx="389669" cy="779965"/>
            </a:xfrm>
            <a:prstGeom prst="rect">
              <a:avLst/>
            </a:prstGeom>
            <a:noFill/>
            <a:ln w="25400">
              <a:solidFill>
                <a:srgbClr val="FF0000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0E302486-B45B-53ED-D817-4544E99CB58D}"/>
                </a:ext>
              </a:extLst>
            </p:cNvPr>
            <p:cNvSpPr/>
            <p:nvPr/>
          </p:nvSpPr>
          <p:spPr>
            <a:xfrm rot="6113312">
              <a:off x="11236975" y="949950"/>
              <a:ext cx="389669" cy="779965"/>
            </a:xfrm>
            <a:prstGeom prst="rect">
              <a:avLst/>
            </a:prstGeom>
            <a:noFill/>
            <a:ln w="25400">
              <a:solidFill>
                <a:srgbClr val="FF0000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4F79C19-2BD8-EE99-1E3D-46EF2F790E89}"/>
              </a:ext>
            </a:extLst>
          </p:cNvPr>
          <p:cNvGrpSpPr/>
          <p:nvPr/>
        </p:nvGrpSpPr>
        <p:grpSpPr>
          <a:xfrm>
            <a:off x="7998187" y="1297707"/>
            <a:ext cx="2323290" cy="713697"/>
            <a:chOff x="9498502" y="821070"/>
            <a:chExt cx="2323290" cy="713697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A25C3DC1-8C0F-19C8-9124-6ACEFCB9351F}"/>
                </a:ext>
              </a:extLst>
            </p:cNvPr>
            <p:cNvSpPr/>
            <p:nvPr/>
          </p:nvSpPr>
          <p:spPr>
            <a:xfrm rot="6113312">
              <a:off x="10482108" y="788701"/>
              <a:ext cx="389669" cy="779965"/>
            </a:xfrm>
            <a:prstGeom prst="rect">
              <a:avLst/>
            </a:prstGeom>
            <a:noFill/>
            <a:ln w="25400">
              <a:solidFill>
                <a:srgbClr val="FF0000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9D585C8E-B584-5B60-E6B9-6978537A9635}"/>
                </a:ext>
              </a:extLst>
            </p:cNvPr>
            <p:cNvSpPr/>
            <p:nvPr/>
          </p:nvSpPr>
          <p:spPr>
            <a:xfrm rot="6113312">
              <a:off x="9693650" y="625922"/>
              <a:ext cx="389669" cy="779965"/>
            </a:xfrm>
            <a:prstGeom prst="rect">
              <a:avLst/>
            </a:prstGeom>
            <a:noFill/>
            <a:ln w="25400">
              <a:solidFill>
                <a:srgbClr val="FF0000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E2893C05-5742-DB18-5AB7-6574EF80C735}"/>
                </a:ext>
              </a:extLst>
            </p:cNvPr>
            <p:cNvSpPr/>
            <p:nvPr/>
          </p:nvSpPr>
          <p:spPr>
            <a:xfrm rot="6113312">
              <a:off x="11236975" y="949950"/>
              <a:ext cx="389669" cy="779965"/>
            </a:xfrm>
            <a:prstGeom prst="rect">
              <a:avLst/>
            </a:prstGeom>
            <a:noFill/>
            <a:ln w="25400">
              <a:solidFill>
                <a:srgbClr val="FF0000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16FCD46-D798-38F1-EA62-FF7AC7787243}"/>
              </a:ext>
            </a:extLst>
          </p:cNvPr>
          <p:cNvGrpSpPr/>
          <p:nvPr/>
        </p:nvGrpSpPr>
        <p:grpSpPr>
          <a:xfrm>
            <a:off x="10828472" y="3105623"/>
            <a:ext cx="2323290" cy="713697"/>
            <a:chOff x="9498502" y="821070"/>
            <a:chExt cx="2323290" cy="713697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4054ADD7-07E6-F08A-C692-3A5F67A7325F}"/>
                </a:ext>
              </a:extLst>
            </p:cNvPr>
            <p:cNvSpPr/>
            <p:nvPr/>
          </p:nvSpPr>
          <p:spPr>
            <a:xfrm rot="6113312">
              <a:off x="10482108" y="788701"/>
              <a:ext cx="389669" cy="779965"/>
            </a:xfrm>
            <a:prstGeom prst="rect">
              <a:avLst/>
            </a:prstGeom>
            <a:noFill/>
            <a:ln w="25400">
              <a:solidFill>
                <a:srgbClr val="FF0000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D12F8136-25A2-3A77-A0F4-1E1920798E5C}"/>
                </a:ext>
              </a:extLst>
            </p:cNvPr>
            <p:cNvSpPr/>
            <p:nvPr/>
          </p:nvSpPr>
          <p:spPr>
            <a:xfrm rot="6113312">
              <a:off x="9693650" y="625922"/>
              <a:ext cx="389669" cy="779965"/>
            </a:xfrm>
            <a:prstGeom prst="rect">
              <a:avLst/>
            </a:prstGeom>
            <a:noFill/>
            <a:ln w="25400">
              <a:solidFill>
                <a:srgbClr val="FF0000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3A58346C-2652-B10F-33EC-C6EFFA9EE81C}"/>
                </a:ext>
              </a:extLst>
            </p:cNvPr>
            <p:cNvSpPr/>
            <p:nvPr/>
          </p:nvSpPr>
          <p:spPr>
            <a:xfrm rot="6113312">
              <a:off x="11236975" y="949950"/>
              <a:ext cx="389669" cy="779965"/>
            </a:xfrm>
            <a:prstGeom prst="rect">
              <a:avLst/>
            </a:prstGeom>
            <a:noFill/>
            <a:ln w="25400">
              <a:solidFill>
                <a:srgbClr val="FF0000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B453D802-769E-54D9-59BF-D095F90F411D}"/>
              </a:ext>
            </a:extLst>
          </p:cNvPr>
          <p:cNvGrpSpPr/>
          <p:nvPr/>
        </p:nvGrpSpPr>
        <p:grpSpPr>
          <a:xfrm>
            <a:off x="944322" y="2223189"/>
            <a:ext cx="2289699" cy="712167"/>
            <a:chOff x="191689" y="1940830"/>
            <a:chExt cx="2289699" cy="712167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EF46F709-9C2E-BDE8-A77E-5B9A6B535B13}"/>
                </a:ext>
              </a:extLst>
            </p:cNvPr>
            <p:cNvSpPr/>
            <p:nvPr/>
          </p:nvSpPr>
          <p:spPr>
            <a:xfrm rot="6113312">
              <a:off x="386837" y="1745682"/>
              <a:ext cx="389669" cy="779965"/>
            </a:xfrm>
            <a:prstGeom prst="rect">
              <a:avLst/>
            </a:prstGeom>
            <a:noFill/>
            <a:ln w="25400">
              <a:solidFill>
                <a:srgbClr val="FF0000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9A442965-12B6-3470-CED4-3B46FEEC5F15}"/>
                </a:ext>
              </a:extLst>
            </p:cNvPr>
            <p:cNvSpPr/>
            <p:nvPr/>
          </p:nvSpPr>
          <p:spPr>
            <a:xfrm rot="6113312">
              <a:off x="1141704" y="1906931"/>
              <a:ext cx="389669" cy="779965"/>
            </a:xfrm>
            <a:prstGeom prst="rect">
              <a:avLst/>
            </a:prstGeom>
            <a:noFill/>
            <a:ln w="25400">
              <a:solidFill>
                <a:srgbClr val="FF0000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6050DEA-4ECB-1E06-3FB7-9D036D3D1BBB}"/>
                </a:ext>
              </a:extLst>
            </p:cNvPr>
            <p:cNvSpPr/>
            <p:nvPr/>
          </p:nvSpPr>
          <p:spPr>
            <a:xfrm rot="6113312">
              <a:off x="1896571" y="2068180"/>
              <a:ext cx="389669" cy="779965"/>
            </a:xfrm>
            <a:prstGeom prst="rect">
              <a:avLst/>
            </a:prstGeom>
            <a:noFill/>
            <a:ln w="25400">
              <a:solidFill>
                <a:srgbClr val="FF0000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357EC4F-5A52-B710-E01A-6AA9EC54327A}"/>
              </a:ext>
            </a:extLst>
          </p:cNvPr>
          <p:cNvGrpSpPr/>
          <p:nvPr/>
        </p:nvGrpSpPr>
        <p:grpSpPr>
          <a:xfrm>
            <a:off x="3557389" y="6167926"/>
            <a:ext cx="2323290" cy="713697"/>
            <a:chOff x="9498502" y="821070"/>
            <a:chExt cx="2323290" cy="713697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3D852231-F64A-3F12-24F9-D6EE889BA7A5}"/>
                </a:ext>
              </a:extLst>
            </p:cNvPr>
            <p:cNvSpPr/>
            <p:nvPr/>
          </p:nvSpPr>
          <p:spPr>
            <a:xfrm rot="6113312">
              <a:off x="10482108" y="788701"/>
              <a:ext cx="389669" cy="779965"/>
            </a:xfrm>
            <a:prstGeom prst="rect">
              <a:avLst/>
            </a:prstGeom>
            <a:noFill/>
            <a:ln w="25400">
              <a:solidFill>
                <a:srgbClr val="FF0000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F61B1923-F635-80A2-4A27-74EAC56C9142}"/>
                </a:ext>
              </a:extLst>
            </p:cNvPr>
            <p:cNvSpPr/>
            <p:nvPr/>
          </p:nvSpPr>
          <p:spPr>
            <a:xfrm rot="6113312">
              <a:off x="9693650" y="625922"/>
              <a:ext cx="389669" cy="779965"/>
            </a:xfrm>
            <a:prstGeom prst="rect">
              <a:avLst/>
            </a:prstGeom>
            <a:noFill/>
            <a:ln w="25400">
              <a:solidFill>
                <a:srgbClr val="FF0000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EDCD8B05-266A-14C7-2DF0-454BA5E8D05A}"/>
                </a:ext>
              </a:extLst>
            </p:cNvPr>
            <p:cNvSpPr/>
            <p:nvPr/>
          </p:nvSpPr>
          <p:spPr>
            <a:xfrm rot="6113312">
              <a:off x="11236975" y="949950"/>
              <a:ext cx="389669" cy="779965"/>
            </a:xfrm>
            <a:prstGeom prst="rect">
              <a:avLst/>
            </a:prstGeom>
            <a:noFill/>
            <a:ln w="25400">
              <a:solidFill>
                <a:srgbClr val="FF0000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12A761FC-D857-00D2-8F3C-C31B9A0190BC}"/>
              </a:ext>
            </a:extLst>
          </p:cNvPr>
          <p:cNvSpPr txBox="1"/>
          <p:nvPr/>
        </p:nvSpPr>
        <p:spPr>
          <a:xfrm>
            <a:off x="8813015" y="5312083"/>
            <a:ext cx="248587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This works! Getting all 5 </a:t>
            </a:r>
          </a:p>
          <a:p>
            <a:r>
              <a:rPr lang="en-US" dirty="0"/>
              <a:t>(JD1c just can’t)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109079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41B484-FA75-4E46-9038-B777639623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023771" cy="6858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B7223630-3321-6B83-CEBC-CD2CD1F283A4}"/>
              </a:ext>
            </a:extLst>
          </p:cNvPr>
          <p:cNvGrpSpPr/>
          <p:nvPr/>
        </p:nvGrpSpPr>
        <p:grpSpPr>
          <a:xfrm>
            <a:off x="540040" y="4331176"/>
            <a:ext cx="3040105" cy="45719"/>
            <a:chOff x="-224972" y="5025046"/>
            <a:chExt cx="3040105" cy="45719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416E0E37-4A36-937E-EFC6-2AC90CB8BD31}"/>
                </a:ext>
              </a:extLst>
            </p:cNvPr>
            <p:cNvCxnSpPr>
              <a:cxnSpLocks/>
            </p:cNvCxnSpPr>
            <p:nvPr/>
          </p:nvCxnSpPr>
          <p:spPr>
            <a:xfrm>
              <a:off x="-224972" y="5049795"/>
              <a:ext cx="304010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D92955CD-9BBC-F321-5EFF-99D15F6BC35F}"/>
                </a:ext>
              </a:extLst>
            </p:cNvPr>
            <p:cNvSpPr/>
            <p:nvPr/>
          </p:nvSpPr>
          <p:spPr>
            <a:xfrm>
              <a:off x="1267767" y="5025046"/>
              <a:ext cx="45719" cy="45719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9F1EF2C6-CCF3-8D05-BF09-FD35AB8A7C8B}"/>
              </a:ext>
            </a:extLst>
          </p:cNvPr>
          <p:cNvGrpSpPr/>
          <p:nvPr/>
        </p:nvGrpSpPr>
        <p:grpSpPr>
          <a:xfrm>
            <a:off x="208080" y="4872875"/>
            <a:ext cx="3040105" cy="45719"/>
            <a:chOff x="-224972" y="5025046"/>
            <a:chExt cx="3040105" cy="45719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AE3D4535-ED96-AD0B-026C-94F56C002006}"/>
                </a:ext>
              </a:extLst>
            </p:cNvPr>
            <p:cNvCxnSpPr>
              <a:cxnSpLocks/>
            </p:cNvCxnSpPr>
            <p:nvPr/>
          </p:nvCxnSpPr>
          <p:spPr>
            <a:xfrm>
              <a:off x="-224972" y="5049795"/>
              <a:ext cx="304010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6392347A-E9E6-2F50-6FE8-AA6974EFE200}"/>
                </a:ext>
              </a:extLst>
            </p:cNvPr>
            <p:cNvSpPr/>
            <p:nvPr/>
          </p:nvSpPr>
          <p:spPr>
            <a:xfrm>
              <a:off x="1267767" y="5025046"/>
              <a:ext cx="45719" cy="45719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143FC1C3-BD08-B872-53BF-B80FAD3BCB1F}"/>
              </a:ext>
            </a:extLst>
          </p:cNvPr>
          <p:cNvSpPr txBox="1"/>
          <p:nvPr/>
        </p:nvSpPr>
        <p:spPr>
          <a:xfrm>
            <a:off x="1511120" y="4918594"/>
            <a:ext cx="71686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FF9395"/>
                </a:solidFill>
              </a:rPr>
              <a:t>JD1c 3621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98AE21A-4861-9874-705A-E466F549DD3F}"/>
              </a:ext>
            </a:extLst>
          </p:cNvPr>
          <p:cNvSpPr txBox="1"/>
          <p:nvPr/>
        </p:nvSpPr>
        <p:spPr>
          <a:xfrm>
            <a:off x="1674347" y="4672373"/>
            <a:ext cx="78899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</a:rPr>
              <a:t>JD1a 35931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5156C45-CDAA-4DAD-CE10-FBF5DD363C3E}"/>
              </a:ext>
            </a:extLst>
          </p:cNvPr>
          <p:cNvSpPr txBox="1"/>
          <p:nvPr/>
        </p:nvSpPr>
        <p:spPr>
          <a:xfrm>
            <a:off x="1674347" y="4417229"/>
            <a:ext cx="78899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</a:rPr>
              <a:t>JD2a 33491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0781BD3-2099-EE7F-5958-C4BECD008F7A}"/>
              </a:ext>
            </a:extLst>
          </p:cNvPr>
          <p:cNvSpPr txBox="1"/>
          <p:nvPr/>
        </p:nvSpPr>
        <p:spPr>
          <a:xfrm>
            <a:off x="1688157" y="4130674"/>
            <a:ext cx="71686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</a:rPr>
              <a:t>JD2c 3314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58F28B6-AC0B-564F-B233-54333228B3DD}"/>
              </a:ext>
            </a:extLst>
          </p:cNvPr>
          <p:cNvSpPr txBox="1"/>
          <p:nvPr/>
        </p:nvSpPr>
        <p:spPr>
          <a:xfrm>
            <a:off x="3319496" y="4136102"/>
            <a:ext cx="52129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</a:rPr>
              <a:t>5.3µm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2C0A23E-6721-1964-44E3-C16CFC33ADCA}"/>
              </a:ext>
            </a:extLst>
          </p:cNvPr>
          <p:cNvGrpSpPr/>
          <p:nvPr/>
        </p:nvGrpSpPr>
        <p:grpSpPr>
          <a:xfrm>
            <a:off x="516428" y="4398071"/>
            <a:ext cx="3040105" cy="45719"/>
            <a:chOff x="-224972" y="5025046"/>
            <a:chExt cx="3040105" cy="45719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D9045710-7E30-F281-79A6-0C38EBAFB539}"/>
                </a:ext>
              </a:extLst>
            </p:cNvPr>
            <p:cNvCxnSpPr>
              <a:cxnSpLocks/>
            </p:cNvCxnSpPr>
            <p:nvPr/>
          </p:nvCxnSpPr>
          <p:spPr>
            <a:xfrm>
              <a:off x="-224972" y="5049795"/>
              <a:ext cx="304010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381BDD43-99D4-D306-FD36-85940097ADCD}"/>
                </a:ext>
              </a:extLst>
            </p:cNvPr>
            <p:cNvSpPr/>
            <p:nvPr/>
          </p:nvSpPr>
          <p:spPr>
            <a:xfrm>
              <a:off x="1267767" y="5025046"/>
              <a:ext cx="45719" cy="45719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F6E44495-329A-BDDC-8E06-061C59027228}"/>
              </a:ext>
            </a:extLst>
          </p:cNvPr>
          <p:cNvSpPr txBox="1"/>
          <p:nvPr/>
        </p:nvSpPr>
        <p:spPr>
          <a:xfrm>
            <a:off x="1794573" y="5508043"/>
            <a:ext cx="106150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</a:rPr>
              <a:t>15a 3533 z ~ 11?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C7C0CC8-2429-934D-87E3-B7FED1C61FF7}"/>
              </a:ext>
            </a:extLst>
          </p:cNvPr>
          <p:cNvGrpSpPr/>
          <p:nvPr/>
        </p:nvGrpSpPr>
        <p:grpSpPr>
          <a:xfrm>
            <a:off x="428861" y="5495005"/>
            <a:ext cx="3040105" cy="45719"/>
            <a:chOff x="-224972" y="5025046"/>
            <a:chExt cx="3040105" cy="45719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26A98B0D-1367-F4A6-7E1D-378B8147A096}"/>
                </a:ext>
              </a:extLst>
            </p:cNvPr>
            <p:cNvCxnSpPr>
              <a:cxnSpLocks/>
            </p:cNvCxnSpPr>
            <p:nvPr/>
          </p:nvCxnSpPr>
          <p:spPr>
            <a:xfrm>
              <a:off x="-224972" y="5049795"/>
              <a:ext cx="304010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71770722-058E-BF7C-822F-43D3C03F3065}"/>
                </a:ext>
              </a:extLst>
            </p:cNvPr>
            <p:cNvSpPr/>
            <p:nvPr/>
          </p:nvSpPr>
          <p:spPr>
            <a:xfrm>
              <a:off x="1267767" y="5025046"/>
              <a:ext cx="45719" cy="45719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5-Point Star 24">
            <a:extLst>
              <a:ext uri="{FF2B5EF4-FFF2-40B4-BE49-F238E27FC236}">
                <a16:creationId xmlns:a16="http://schemas.microsoft.com/office/drawing/2014/main" id="{788224C6-D276-B51B-98E9-C93F2C77DAE8}"/>
              </a:ext>
            </a:extLst>
          </p:cNvPr>
          <p:cNvSpPr/>
          <p:nvPr/>
        </p:nvSpPr>
        <p:spPr>
          <a:xfrm>
            <a:off x="3197025" y="198718"/>
            <a:ext cx="360218" cy="360218"/>
          </a:xfrm>
          <a:prstGeom prst="star5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F7D32BD-AEA0-C765-DEF8-B126923FCF79}"/>
              </a:ext>
            </a:extLst>
          </p:cNvPr>
          <p:cNvSpPr txBox="1"/>
          <p:nvPr/>
        </p:nvSpPr>
        <p:spPr>
          <a:xfrm>
            <a:off x="770259" y="5707011"/>
            <a:ext cx="5132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</a:rPr>
              <a:t>41050</a:t>
            </a:r>
          </a:p>
          <a:p>
            <a:r>
              <a:rPr lang="en-US" sz="1000" dirty="0">
                <a:solidFill>
                  <a:srgbClr val="FF0000"/>
                </a:solidFill>
              </a:rPr>
              <a:t>41053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3C680F9-8C15-3A19-C4AB-3CFA1BDCCFCF}"/>
              </a:ext>
            </a:extLst>
          </p:cNvPr>
          <p:cNvGrpSpPr/>
          <p:nvPr/>
        </p:nvGrpSpPr>
        <p:grpSpPr>
          <a:xfrm>
            <a:off x="-343177" y="5738520"/>
            <a:ext cx="3040105" cy="45719"/>
            <a:chOff x="-224972" y="5025046"/>
            <a:chExt cx="3040105" cy="45719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17C0B1AB-614E-7041-F1E5-26858EA26324}"/>
                </a:ext>
              </a:extLst>
            </p:cNvPr>
            <p:cNvCxnSpPr>
              <a:cxnSpLocks/>
            </p:cNvCxnSpPr>
            <p:nvPr/>
          </p:nvCxnSpPr>
          <p:spPr>
            <a:xfrm>
              <a:off x="-224972" y="5049795"/>
              <a:ext cx="304010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42CCDACF-D38F-209E-D34B-BCAA8166B912}"/>
                </a:ext>
              </a:extLst>
            </p:cNvPr>
            <p:cNvSpPr/>
            <p:nvPr/>
          </p:nvSpPr>
          <p:spPr>
            <a:xfrm>
              <a:off x="1267767" y="5025046"/>
              <a:ext cx="45719" cy="45719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6792943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723E3F2-F041-FA2A-7EE1-D22735168C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1123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12686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4A8977-3DE7-CBFA-0264-A28C01F9E8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82" y="0"/>
            <a:ext cx="7772400" cy="44104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E6B20BB-BEE9-E31A-EC84-AD3C72E2AB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3740" y="-223520"/>
            <a:ext cx="7772400" cy="4414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3382007-6926-CC44-B9BF-762D41BD8D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23460" y="4650700"/>
            <a:ext cx="7772400" cy="4414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3EBFA23-F2C2-778C-1DEC-039B748E3A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87030" y="5039400"/>
            <a:ext cx="5829300" cy="40259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46AAB2A-9F9E-C4FC-DCB9-42B8023D97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818130" y="2114550"/>
            <a:ext cx="5270500" cy="33401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D4BCDBA-3421-7DCC-9376-2FE5FCEE28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52620" y="-3048000"/>
            <a:ext cx="7772400" cy="4414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31C205B-5BDF-C3F6-C210-C66082FB541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61495" y="-240248"/>
            <a:ext cx="7772400" cy="44146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650968B-495E-A4DA-F1BB-FF566636808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96894" y="2792235"/>
            <a:ext cx="7772400" cy="44146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1B1BB5A-B4A9-5F46-16D2-F04E58050ED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62450" y="2209800"/>
            <a:ext cx="3467100" cy="24384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BBE7623-2D28-7DC2-E223-54254B90511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37482" y="-1737360"/>
            <a:ext cx="7772400" cy="44146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9985CCD-CCF9-141A-F7E9-BCDA6AF5DF8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38427" y="96560"/>
            <a:ext cx="24425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33646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4A8977-3DE7-CBFA-0264-A28C01F9E8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2770" y="2447548"/>
            <a:ext cx="7772400" cy="441045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9985CCD-CCF9-141A-F7E9-BCDA6AF5DF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42575" cy="6858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1B1BB5A-B4A9-5F46-16D2-F04E58050E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8479" y="0"/>
            <a:ext cx="3677071" cy="2586072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46AAB2A-9F9E-C4FC-DCB9-42B8023D97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42575" y="1"/>
            <a:ext cx="4080685" cy="2586072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32E2D67-5856-6CEA-72B8-5BF17FA2B896}"/>
              </a:ext>
            </a:extLst>
          </p:cNvPr>
          <p:cNvSpPr txBox="1"/>
          <p:nvPr/>
        </p:nvSpPr>
        <p:spPr>
          <a:xfrm>
            <a:off x="3210560" y="111760"/>
            <a:ext cx="19415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JD1A </a:t>
            </a:r>
            <a:r>
              <a:rPr lang="en-US" sz="3200" dirty="0">
                <a:solidFill>
                  <a:srgbClr val="FF0000"/>
                </a:solidFill>
              </a:rPr>
              <a:t>3593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D5F3F7A-2D2F-0F24-EBBF-CAA9AE8DF1E4}"/>
              </a:ext>
            </a:extLst>
          </p:cNvPr>
          <p:cNvSpPr txBox="1"/>
          <p:nvPr/>
        </p:nvSpPr>
        <p:spPr>
          <a:xfrm>
            <a:off x="4377639" y="2586072"/>
            <a:ext cx="17043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JD2 </a:t>
            </a:r>
            <a:r>
              <a:rPr lang="en-US" sz="3200" dirty="0">
                <a:solidFill>
                  <a:srgbClr val="FF0000"/>
                </a:solidFill>
              </a:rPr>
              <a:t>3349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A1E8EF4-1DDE-19BB-593D-CC20C0060490}"/>
              </a:ext>
            </a:extLst>
          </p:cNvPr>
          <p:cNvSpPr txBox="1"/>
          <p:nvPr/>
        </p:nvSpPr>
        <p:spPr>
          <a:xfrm>
            <a:off x="7801563" y="4741231"/>
            <a:ext cx="9509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JD2c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5F3FC43-B676-092A-EDB5-38BDDEAEFDAB}"/>
              </a:ext>
            </a:extLst>
          </p:cNvPr>
          <p:cNvSpPr txBox="1"/>
          <p:nvPr/>
        </p:nvSpPr>
        <p:spPr>
          <a:xfrm>
            <a:off x="7604395" y="111760"/>
            <a:ext cx="13452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z ~ 11?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316F66A-9C16-0C57-9149-19237E6B0D22}"/>
              </a:ext>
            </a:extLst>
          </p:cNvPr>
          <p:cNvSpPr txBox="1"/>
          <p:nvPr/>
        </p:nvSpPr>
        <p:spPr>
          <a:xfrm>
            <a:off x="255479" y="2047463"/>
            <a:ext cx="81304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z=5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</a:rPr>
              <a:t>star</a:t>
            </a:r>
          </a:p>
        </p:txBody>
      </p:sp>
    </p:spTree>
    <p:extLst>
      <p:ext uri="{BB962C8B-B14F-4D97-AF65-F5344CB8AC3E}">
        <p14:creationId xmlns:p14="http://schemas.microsoft.com/office/powerpoint/2010/main" val="106403429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96179D7-E9E3-DA03-6284-3494F33B7F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600200"/>
            <a:ext cx="7772400" cy="310896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2F07891-1A0E-0305-020C-E02584C409C8}"/>
              </a:ext>
            </a:extLst>
          </p:cNvPr>
          <p:cNvSpPr txBox="1"/>
          <p:nvPr/>
        </p:nvSpPr>
        <p:spPr>
          <a:xfrm>
            <a:off x="7315200" y="2409092"/>
            <a:ext cx="431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</a:t>
            </a:r>
            <a:r>
              <a:rPr lang="el-GR" dirty="0"/>
              <a:t>γ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F02B2FA-2FB2-24D6-F89A-87E0F8AC7F2D}"/>
              </a:ext>
            </a:extLst>
          </p:cNvPr>
          <p:cNvSpPr txBox="1"/>
          <p:nvPr/>
        </p:nvSpPr>
        <p:spPr>
          <a:xfrm>
            <a:off x="6839662" y="2978861"/>
            <a:ext cx="4491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</a:t>
            </a:r>
            <a:r>
              <a:rPr lang="el-GR" dirty="0"/>
              <a:t>δ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057312-F5D8-FA86-084F-7CAAAC8B69EA}"/>
              </a:ext>
            </a:extLst>
          </p:cNvPr>
          <p:cNvSpPr txBox="1"/>
          <p:nvPr/>
        </p:nvSpPr>
        <p:spPr>
          <a:xfrm>
            <a:off x="6005525" y="2729691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[OII]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E9F03CE-98F7-A735-1A97-623BD4D99BAA}"/>
              </a:ext>
            </a:extLst>
          </p:cNvPr>
          <p:cNvSpPr txBox="1"/>
          <p:nvPr/>
        </p:nvSpPr>
        <p:spPr>
          <a:xfrm>
            <a:off x="6217282" y="2442475"/>
            <a:ext cx="7633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[</a:t>
            </a:r>
            <a:r>
              <a:rPr lang="en-US" dirty="0" err="1"/>
              <a:t>NeIII</a:t>
            </a:r>
            <a:r>
              <a:rPr lang="en-US" dirty="0"/>
              <a:t>]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120AF3-A180-4676-DF51-134347B59173}"/>
              </a:ext>
            </a:extLst>
          </p:cNvPr>
          <p:cNvSpPr txBox="1"/>
          <p:nvPr/>
        </p:nvSpPr>
        <p:spPr>
          <a:xfrm>
            <a:off x="3511991" y="2593758"/>
            <a:ext cx="5517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CIII]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E4AA485-AA5D-F5C1-4C92-4C1FFAF60349}"/>
              </a:ext>
            </a:extLst>
          </p:cNvPr>
          <p:cNvSpPr txBox="1"/>
          <p:nvPr/>
        </p:nvSpPr>
        <p:spPr>
          <a:xfrm>
            <a:off x="2880375" y="2671157"/>
            <a:ext cx="5091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Ly</a:t>
            </a:r>
            <a:r>
              <a:rPr lang="el-GR" dirty="0"/>
              <a:t>α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E12C1E5-ADEC-ACBC-2103-1B6E576A22A5}"/>
              </a:ext>
            </a:extLst>
          </p:cNvPr>
          <p:cNvSpPr txBox="1"/>
          <p:nvPr/>
        </p:nvSpPr>
        <p:spPr>
          <a:xfrm>
            <a:off x="6408120" y="2722767"/>
            <a:ext cx="7633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[</a:t>
            </a:r>
            <a:r>
              <a:rPr lang="en-US" dirty="0" err="1"/>
              <a:t>NeIII</a:t>
            </a:r>
            <a:r>
              <a:rPr lang="en-US" dirty="0"/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4217305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D0E7191-E40B-517E-885B-FCA21EB663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9" y="0"/>
            <a:ext cx="7772400" cy="66868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BE47032-1E1F-01A9-47E1-588763CDD9A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80881" y="0"/>
            <a:ext cx="5111119" cy="3810876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6C310207-2321-00A8-8DAC-AE234CDBA694}"/>
              </a:ext>
            </a:extLst>
          </p:cNvPr>
          <p:cNvSpPr/>
          <p:nvPr/>
        </p:nvSpPr>
        <p:spPr>
          <a:xfrm>
            <a:off x="3323968" y="4547286"/>
            <a:ext cx="469557" cy="24713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70F2C7D-7EB6-5307-7E3F-828DCA194D0B}"/>
              </a:ext>
            </a:extLst>
          </p:cNvPr>
          <p:cNvSpPr txBox="1"/>
          <p:nvPr/>
        </p:nvSpPr>
        <p:spPr>
          <a:xfrm>
            <a:off x="6882713" y="4425090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5.3µm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9360BEA-662E-0192-08A7-9190E022CE01}"/>
              </a:ext>
            </a:extLst>
          </p:cNvPr>
          <p:cNvSpPr txBox="1"/>
          <p:nvPr/>
        </p:nvSpPr>
        <p:spPr>
          <a:xfrm>
            <a:off x="3634933" y="4646827"/>
            <a:ext cx="518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JD1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0CB70F7-8D9A-690A-2942-5EC2997E08D0}"/>
              </a:ext>
            </a:extLst>
          </p:cNvPr>
          <p:cNvSpPr txBox="1"/>
          <p:nvPr/>
        </p:nvSpPr>
        <p:spPr>
          <a:xfrm>
            <a:off x="2983211" y="4301522"/>
            <a:ext cx="6158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JD1c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C18AAD7-0F49-FEFF-FE10-A86D6001FE39}"/>
              </a:ext>
            </a:extLst>
          </p:cNvPr>
          <p:cNvSpPr txBox="1"/>
          <p:nvPr/>
        </p:nvSpPr>
        <p:spPr>
          <a:xfrm>
            <a:off x="4740732" y="4116856"/>
            <a:ext cx="518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JD2</a:t>
            </a:r>
          </a:p>
        </p:txBody>
      </p:sp>
    </p:spTree>
    <p:extLst>
      <p:ext uri="{BB962C8B-B14F-4D97-AF65-F5344CB8AC3E}">
        <p14:creationId xmlns:p14="http://schemas.microsoft.com/office/powerpoint/2010/main" val="25039961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4F0C554-157E-E86F-36D4-04D502C9BF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570131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0888698-3AE6-36A7-DA85-C928E0B1C9D3}"/>
              </a:ext>
            </a:extLst>
          </p:cNvPr>
          <p:cNvSpPr txBox="1"/>
          <p:nvPr/>
        </p:nvSpPr>
        <p:spPr>
          <a:xfrm>
            <a:off x="7924624" y="163267"/>
            <a:ext cx="9199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up right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46A521E-1AEE-AE73-72BA-65295A95945A}"/>
              </a:ext>
            </a:extLst>
          </p:cNvPr>
          <p:cNvSpPr txBox="1"/>
          <p:nvPr/>
        </p:nvSpPr>
        <p:spPr>
          <a:xfrm>
            <a:off x="7965648" y="569247"/>
            <a:ext cx="360874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This is why we can’t have nice things</a:t>
            </a:r>
          </a:p>
          <a:p>
            <a:endParaRPr lang="en-US" dirty="0"/>
          </a:p>
          <a:p>
            <a:r>
              <a:rPr lang="en-US" dirty="0"/>
              <a:t>actually this missed JD1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8FF2EE9-2C1B-1DA3-13F2-48954AA2A497}"/>
              </a:ext>
            </a:extLst>
          </p:cNvPr>
          <p:cNvSpPr txBox="1"/>
          <p:nvPr/>
        </p:nvSpPr>
        <p:spPr>
          <a:xfrm>
            <a:off x="197620" y="1482986"/>
            <a:ext cx="518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JD3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B7281C-5316-38DC-B371-B5185F0C8981}"/>
              </a:ext>
            </a:extLst>
          </p:cNvPr>
          <p:cNvSpPr txBox="1"/>
          <p:nvPr/>
        </p:nvSpPr>
        <p:spPr>
          <a:xfrm>
            <a:off x="5204123" y="3833837"/>
            <a:ext cx="6158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JD2c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1FCDE84-667A-9336-6C20-0D5B8921EB35}"/>
              </a:ext>
            </a:extLst>
          </p:cNvPr>
          <p:cNvSpPr txBox="1"/>
          <p:nvPr/>
        </p:nvSpPr>
        <p:spPr>
          <a:xfrm>
            <a:off x="4945077" y="4203169"/>
            <a:ext cx="518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JD2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069A3B2-EB99-3BBF-B0DD-72400D728035}"/>
              </a:ext>
            </a:extLst>
          </p:cNvPr>
          <p:cNvSpPr txBox="1"/>
          <p:nvPr/>
        </p:nvSpPr>
        <p:spPr>
          <a:xfrm>
            <a:off x="1291502" y="4572501"/>
            <a:ext cx="9134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z=5 star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E02CFF0-AA48-5A23-8676-A3046480CE50}"/>
              </a:ext>
            </a:extLst>
          </p:cNvPr>
          <p:cNvSpPr txBox="1"/>
          <p:nvPr/>
        </p:nvSpPr>
        <p:spPr>
          <a:xfrm>
            <a:off x="3497006" y="4126751"/>
            <a:ext cx="6158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JD1c</a:t>
            </a:r>
          </a:p>
        </p:txBody>
      </p:sp>
    </p:spTree>
    <p:extLst>
      <p:ext uri="{BB962C8B-B14F-4D97-AF65-F5344CB8AC3E}">
        <p14:creationId xmlns:p14="http://schemas.microsoft.com/office/powerpoint/2010/main" val="38735606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BFF7189-99CF-AD03-1A1A-72B510CA44BD}"/>
              </a:ext>
            </a:extLst>
          </p:cNvPr>
          <p:cNvSpPr txBox="1"/>
          <p:nvPr/>
        </p:nvSpPr>
        <p:spPr>
          <a:xfrm flipH="1">
            <a:off x="89914" y="19719"/>
            <a:ext cx="43296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2"/>
              </a:rPr>
              <a:t>https://jwst-docs.stsci.edu/jwst-near-infrared-spectrograph/nirspec-observing-modes/nirspec-multi-object-spectroscopy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FCB11C-1C3C-146F-64D8-60C0B3062BB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19600" y="155643"/>
            <a:ext cx="7772400" cy="5795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8732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D6E993-4927-CD4A-62BB-40DEB5F4D6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89"/>
            <a:ext cx="7772400" cy="648582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797833F-8635-C6F6-9032-961D685A503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3441204">
            <a:off x="7596613" y="547590"/>
            <a:ext cx="4598097" cy="3428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4483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61CD4F4-ABA5-F3D2-5B30-FDF62A2AA0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5702" y="0"/>
            <a:ext cx="6600595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A7F7CDE-5AF6-20E9-899F-928DDD6A0A85}"/>
              </a:ext>
            </a:extLst>
          </p:cNvPr>
          <p:cNvSpPr txBox="1"/>
          <p:nvPr/>
        </p:nvSpPr>
        <p:spPr>
          <a:xfrm>
            <a:off x="721682" y="355717"/>
            <a:ext cx="2086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This WAS the plan…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8A117CA-7E36-1278-DD81-3C5067B2AF32}"/>
              </a:ext>
            </a:extLst>
          </p:cNvPr>
          <p:cNvSpPr txBox="1"/>
          <p:nvPr/>
        </p:nvSpPr>
        <p:spPr>
          <a:xfrm>
            <a:off x="6528261" y="355717"/>
            <a:ext cx="834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Obs</a:t>
            </a:r>
            <a:r>
              <a:rPr lang="en-US" dirty="0"/>
              <a:t> 21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A0265B6-A76A-2023-6093-8908DDFB340A}"/>
              </a:ext>
            </a:extLst>
          </p:cNvPr>
          <p:cNvSpPr txBox="1"/>
          <p:nvPr/>
        </p:nvSpPr>
        <p:spPr>
          <a:xfrm>
            <a:off x="8685630" y="3167428"/>
            <a:ext cx="834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trike="sngStrike" dirty="0" err="1">
                <a:solidFill>
                  <a:srgbClr val="FF0000"/>
                </a:solidFill>
              </a:rPr>
              <a:t>Obs</a:t>
            </a:r>
            <a:r>
              <a:rPr lang="en-US" strike="sngStrike" dirty="0">
                <a:solidFill>
                  <a:srgbClr val="FF0000"/>
                </a:solidFill>
              </a:rPr>
              <a:t> 22</a:t>
            </a:r>
          </a:p>
        </p:txBody>
      </p:sp>
    </p:spTree>
    <p:extLst>
      <p:ext uri="{BB962C8B-B14F-4D97-AF65-F5344CB8AC3E}">
        <p14:creationId xmlns:p14="http://schemas.microsoft.com/office/powerpoint/2010/main" val="40165857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18674</TotalTime>
  <Words>737</Words>
  <Application>Microsoft Macintosh PowerPoint</Application>
  <PresentationFormat>Widescreen</PresentationFormat>
  <Paragraphs>209</Paragraphs>
  <Slides>48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3" baseType="lpstr">
      <vt:lpstr>Arial</vt:lpstr>
      <vt:lpstr>Calibri</vt:lpstr>
      <vt:lpstr>Calibri Light</vt:lpstr>
      <vt:lpstr>Lato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 Coe</dc:creator>
  <cp:lastModifiedBy>Dan Coe</cp:lastModifiedBy>
  <cp:revision>83</cp:revision>
  <dcterms:created xsi:type="dcterms:W3CDTF">2022-10-10T20:14:45Z</dcterms:created>
  <dcterms:modified xsi:type="dcterms:W3CDTF">2023-02-27T17:31:00Z</dcterms:modified>
</cp:coreProperties>
</file>