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2" r:id="rId2"/>
    <p:sldId id="318" r:id="rId3"/>
    <p:sldId id="326" r:id="rId4"/>
    <p:sldId id="313" r:id="rId5"/>
    <p:sldId id="328" r:id="rId6"/>
    <p:sldId id="322" r:id="rId7"/>
    <p:sldId id="321" r:id="rId8"/>
    <p:sldId id="315" r:id="rId9"/>
    <p:sldId id="256" r:id="rId10"/>
    <p:sldId id="304" r:id="rId11"/>
    <p:sldId id="303" r:id="rId12"/>
    <p:sldId id="309" r:id="rId13"/>
    <p:sldId id="257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300" r:id="rId26"/>
    <p:sldId id="298" r:id="rId27"/>
    <p:sldId id="299" r:id="rId28"/>
    <p:sldId id="301" r:id="rId29"/>
    <p:sldId id="302" r:id="rId30"/>
    <p:sldId id="305" r:id="rId31"/>
    <p:sldId id="307" r:id="rId32"/>
    <p:sldId id="308" r:id="rId33"/>
    <p:sldId id="306" r:id="rId34"/>
    <p:sldId id="310" r:id="rId35"/>
    <p:sldId id="311" r:id="rId36"/>
    <p:sldId id="320" r:id="rId37"/>
    <p:sldId id="325" r:id="rId38"/>
    <p:sldId id="324" r:id="rId39"/>
    <p:sldId id="323" r:id="rId40"/>
    <p:sldId id="314" r:id="rId41"/>
    <p:sldId id="327" r:id="rId42"/>
    <p:sldId id="316" r:id="rId43"/>
    <p:sldId id="317" r:id="rId44"/>
    <p:sldId id="319" r:id="rId45"/>
    <p:sldId id="333" r:id="rId46"/>
    <p:sldId id="331" r:id="rId47"/>
    <p:sldId id="334" r:id="rId48"/>
    <p:sldId id="332" r:id="rId49"/>
    <p:sldId id="329" r:id="rId50"/>
    <p:sldId id="330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FFF"/>
    <a:srgbClr val="FF00FF"/>
    <a:srgbClr val="00FFFF"/>
    <a:srgbClr val="FFFFFF"/>
    <a:srgbClr val="3B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392"/>
    <p:restoredTop sz="96405"/>
  </p:normalViewPr>
  <p:slideViewPr>
    <p:cSldViewPr snapToGrid="0">
      <p:cViewPr varScale="1">
        <p:scale>
          <a:sx n="131" d="100"/>
          <a:sy n="131" d="100"/>
        </p:scale>
        <p:origin x="10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9F878-B5F0-3DCF-6915-21525FEC0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6EA01E-3688-AAE2-9762-FF32FAB54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D9305-8EFA-D213-0E2E-78F1D6671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F023-8C81-4745-BD14-3C9DE1712BD5}" type="datetimeFigureOut">
              <a:rPr lang="en-US" smtClean="0"/>
              <a:t>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99947-D7A7-BE94-15CC-980FC2F6C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08CDE-6ECF-2393-BDC8-38FE9EB7C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35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77950-427F-2334-321C-D7B5B810F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CE264-B453-90E1-1629-E5F6E2A43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68249-E382-3325-B46A-D5A57D167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F023-8C81-4745-BD14-3C9DE1712BD5}" type="datetimeFigureOut">
              <a:rPr lang="en-US" smtClean="0"/>
              <a:t>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DF580-B71D-B307-9199-A5951D1A1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DF79C-9F14-2FC9-9BE4-47AD7686C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61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BCC110-7BAE-9DA0-4910-C3047AECC7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161638-E60E-BF4A-BA2C-F41976E3A1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DD302-194E-8FEA-3F24-E895D4275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F023-8C81-4745-BD14-3C9DE1712BD5}" type="datetimeFigureOut">
              <a:rPr lang="en-US" smtClean="0"/>
              <a:t>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2B33F-1FCF-BB76-8DEF-72CB2AD56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EDF3B-2B66-1789-D9B2-A27DD1370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058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EFE4D-77FA-F5CA-ECD3-B578546ED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F9047-A898-8066-BFB0-C199C9FC8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6CE29-00C3-B992-1BFA-82F05AEDF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F023-8C81-4745-BD14-3C9DE1712BD5}" type="datetimeFigureOut">
              <a:rPr lang="en-US" smtClean="0"/>
              <a:t>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78307-F30C-D5F0-98A9-3D7C27F14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D35F6-A9F7-121F-61BB-79F12175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4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311A8-5689-3163-B488-B93EAB4CF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E33F9-0D00-6447-BF66-6C4B0C416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F3B9E-6514-2684-F080-A976D4D0D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F023-8C81-4745-BD14-3C9DE1712BD5}" type="datetimeFigureOut">
              <a:rPr lang="en-US" smtClean="0"/>
              <a:t>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4781E-1493-1F80-3FDC-E632E38E5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52350-2E4D-3501-88BE-ABC762993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92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0A9B6-4EEE-0EAC-F94A-F9C598D7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4B60E-5B94-13E2-7E81-DFE2115440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F6ADD2-2167-01FF-2FEE-952BCC4C6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40A33-B394-1F81-03C0-6BC93BF39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F023-8C81-4745-BD14-3C9DE1712BD5}" type="datetimeFigureOut">
              <a:rPr lang="en-US" smtClean="0"/>
              <a:t>2/7/23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7B97E-0CD7-0CCA-49F8-92CC5C368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25182-54CF-0E3C-8A63-A525CAB5F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51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CAF96-2180-CE80-9115-69545D0A4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2DD0B-5AD2-B348-6E2D-6156D2808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F6FCA-FD06-441C-B216-C7DB58A8B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BA4463-5D2C-417F-B48D-4F54A3BF33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F01DEA-AD11-C849-83D3-178249CCC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D2320B-22AE-E32D-4FF4-D68CA1766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F023-8C81-4745-BD14-3C9DE1712BD5}" type="datetimeFigureOut">
              <a:rPr lang="en-US" smtClean="0"/>
              <a:t>2/7/23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07402F-6DE5-588C-30A6-6D3D33B17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4E1D12-1E55-5B5F-44A8-04F2D9453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70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63AE1-157E-2F00-6E39-4F62C793B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DB6450-3602-7782-508D-2D953539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F023-8C81-4745-BD14-3C9DE1712BD5}" type="datetimeFigureOut">
              <a:rPr lang="en-US" smtClean="0"/>
              <a:t>2/7/23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25E38-C2EF-2863-E585-E9A195273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A22B8-8D91-3C0B-9BFA-E2B11218F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00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444C79-5380-2C73-4605-8AC1BA315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F023-8C81-4745-BD14-3C9DE1712BD5}" type="datetimeFigureOut">
              <a:rPr lang="en-US" smtClean="0"/>
              <a:t>2/7/23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38EF1A-2F32-7B83-50F3-D1E8DE096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D3E68-8663-AF56-8667-1D0DC4753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2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96ED2-5A43-E834-AEE5-8BE5A0A23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A38F5-E771-4778-A85A-00EA53DBA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B74C60-E3B3-4EED-811B-220C82AD1E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ABA710-AA5E-BF73-9A76-57D4C0FB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F023-8C81-4745-BD14-3C9DE1712BD5}" type="datetimeFigureOut">
              <a:rPr lang="en-US" smtClean="0"/>
              <a:t>2/7/23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1D6B7-0670-D5A1-A248-CA5E77BC9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7E801-D86F-A546-C6DB-AC4521FC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53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2FEB6-CE8C-CE04-2B93-6D135583A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7E0C14-F2C3-369A-D635-0308FBB7F7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29D8ED-4BF0-D11B-C8CA-BD669A9EB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407FC8-261C-5D6D-745B-231EF599F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F023-8C81-4745-BD14-3C9DE1712BD5}" type="datetimeFigureOut">
              <a:rPr lang="en-US" smtClean="0"/>
              <a:t>2/7/23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FB355-A039-2260-1EC1-0602AF2D8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DF01BD-4398-1A53-5B24-8BE6F1A2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2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3D66E8-FA68-BD69-8B2F-28F72DDA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B6B44-22AC-97F3-F833-95BAB52CE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E800E-D35E-E888-C905-FB4A9FFB77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0F023-8C81-4745-BD14-3C9DE1712BD5}" type="datetimeFigureOut">
              <a:rPr lang="en-US" smtClean="0"/>
              <a:t>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B9056-54A6-73F1-C74B-685595AD3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24507-4D67-AEA3-E4BE-7610E2915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24A90-E4FE-FB4E-92FA-940BEC76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1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jwst-docs.stsci.edu/jwst-near-infrared-spectrograph/nirspec-observing-modes/nirspec-multi-object-spectroscopy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1CE340-69AE-805D-927A-694252F95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022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522E72-2F1D-735E-D171-6C0682BBF9D9}"/>
              </a:ext>
            </a:extLst>
          </p:cNvPr>
          <p:cNvSpPr txBox="1"/>
          <p:nvPr/>
        </p:nvSpPr>
        <p:spPr>
          <a:xfrm>
            <a:off x="8167816" y="4744995"/>
            <a:ext cx="111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 Q2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269EE-96F6-1512-C5CD-131479D7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0881" y="0"/>
            <a:ext cx="5111119" cy="381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29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C8C839-35EB-4ED4-34AF-6D6D4E5DE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2748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B95FD4-77FC-2671-8B4A-A6F4FDB7C43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0881" y="0"/>
            <a:ext cx="5111119" cy="3810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AC0865-D4C7-B9C5-1C4B-6082ED079C34}"/>
              </a:ext>
            </a:extLst>
          </p:cNvPr>
          <p:cNvSpPr txBox="1"/>
          <p:nvPr/>
        </p:nvSpPr>
        <p:spPr>
          <a:xfrm>
            <a:off x="8167816" y="4744995"/>
            <a:ext cx="108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 left</a:t>
            </a:r>
          </a:p>
        </p:txBody>
      </p:sp>
    </p:spTree>
    <p:extLst>
      <p:ext uri="{BB962C8B-B14F-4D97-AF65-F5344CB8AC3E}">
        <p14:creationId xmlns:p14="http://schemas.microsoft.com/office/powerpoint/2010/main" val="4270180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0E7191-E40B-517E-885B-FCA21EB66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" y="0"/>
            <a:ext cx="7772400" cy="6686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E47032-1E1F-01A9-47E1-588763CDD9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0881" y="0"/>
            <a:ext cx="5111119" cy="381087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C310207-2321-00A8-8DAC-AE234CDBA694}"/>
              </a:ext>
            </a:extLst>
          </p:cNvPr>
          <p:cNvSpPr/>
          <p:nvPr/>
        </p:nvSpPr>
        <p:spPr>
          <a:xfrm>
            <a:off x="3323968" y="4547286"/>
            <a:ext cx="469557" cy="2471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0F2C7D-7EB6-5307-7E3F-828DCA194D0B}"/>
              </a:ext>
            </a:extLst>
          </p:cNvPr>
          <p:cNvSpPr txBox="1"/>
          <p:nvPr/>
        </p:nvSpPr>
        <p:spPr>
          <a:xfrm>
            <a:off x="6882713" y="442509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5.3µm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360BEA-662E-0192-08A7-9190E022CE01}"/>
              </a:ext>
            </a:extLst>
          </p:cNvPr>
          <p:cNvSpPr txBox="1"/>
          <p:nvPr/>
        </p:nvSpPr>
        <p:spPr>
          <a:xfrm>
            <a:off x="3634933" y="464682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JD1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CB70F7-8D9A-690A-2942-5EC2997E08D0}"/>
              </a:ext>
            </a:extLst>
          </p:cNvPr>
          <p:cNvSpPr txBox="1"/>
          <p:nvPr/>
        </p:nvSpPr>
        <p:spPr>
          <a:xfrm>
            <a:off x="2983211" y="4301522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JD1c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18AAD7-0F49-FEFF-FE10-A86D6001FE39}"/>
              </a:ext>
            </a:extLst>
          </p:cNvPr>
          <p:cNvSpPr txBox="1"/>
          <p:nvPr/>
        </p:nvSpPr>
        <p:spPr>
          <a:xfrm>
            <a:off x="4740732" y="4116856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JD2</a:t>
            </a:r>
          </a:p>
        </p:txBody>
      </p:sp>
    </p:spTree>
    <p:extLst>
      <p:ext uri="{BB962C8B-B14F-4D97-AF65-F5344CB8AC3E}">
        <p14:creationId xmlns:p14="http://schemas.microsoft.com/office/powerpoint/2010/main" val="2503996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F0C554-157E-E86F-36D4-04D502C9B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7013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888698-3AE6-36A7-DA85-C928E0B1C9D3}"/>
              </a:ext>
            </a:extLst>
          </p:cNvPr>
          <p:cNvSpPr txBox="1"/>
          <p:nvPr/>
        </p:nvSpPr>
        <p:spPr>
          <a:xfrm>
            <a:off x="7924624" y="163267"/>
            <a:ext cx="91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 right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A521E-1AEE-AE73-72BA-65295A95945A}"/>
              </a:ext>
            </a:extLst>
          </p:cNvPr>
          <p:cNvSpPr txBox="1"/>
          <p:nvPr/>
        </p:nvSpPr>
        <p:spPr>
          <a:xfrm>
            <a:off x="7965648" y="569247"/>
            <a:ext cx="3608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why we can’t have nice things</a:t>
            </a:r>
          </a:p>
          <a:p>
            <a:endParaRPr lang="en-US" dirty="0"/>
          </a:p>
          <a:p>
            <a:r>
              <a:rPr lang="en-US" dirty="0"/>
              <a:t>actually this missed JD1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FF2EE9-2C1B-1DA3-13F2-48954AA2A497}"/>
              </a:ext>
            </a:extLst>
          </p:cNvPr>
          <p:cNvSpPr txBox="1"/>
          <p:nvPr/>
        </p:nvSpPr>
        <p:spPr>
          <a:xfrm>
            <a:off x="197620" y="1482986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JD3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B7281C-5316-38DC-B371-B5185F0C8981}"/>
              </a:ext>
            </a:extLst>
          </p:cNvPr>
          <p:cNvSpPr txBox="1"/>
          <p:nvPr/>
        </p:nvSpPr>
        <p:spPr>
          <a:xfrm>
            <a:off x="5204123" y="3833837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JD2c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FCDE84-667A-9336-6C20-0D5B8921EB35}"/>
              </a:ext>
            </a:extLst>
          </p:cNvPr>
          <p:cNvSpPr txBox="1"/>
          <p:nvPr/>
        </p:nvSpPr>
        <p:spPr>
          <a:xfrm>
            <a:off x="4945077" y="420316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JD2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69A3B2-EB99-3BBF-B0DD-72400D728035}"/>
              </a:ext>
            </a:extLst>
          </p:cNvPr>
          <p:cNvSpPr txBox="1"/>
          <p:nvPr/>
        </p:nvSpPr>
        <p:spPr>
          <a:xfrm>
            <a:off x="1291502" y="4572501"/>
            <a:ext cx="91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z=5 star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2CFF0-AA48-5A23-8676-A3046480CE50}"/>
              </a:ext>
            </a:extLst>
          </p:cNvPr>
          <p:cNvSpPr txBox="1"/>
          <p:nvPr/>
        </p:nvSpPr>
        <p:spPr>
          <a:xfrm>
            <a:off x="3497006" y="4126751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JD1c</a:t>
            </a:r>
          </a:p>
        </p:txBody>
      </p:sp>
    </p:spTree>
    <p:extLst>
      <p:ext uri="{BB962C8B-B14F-4D97-AF65-F5344CB8AC3E}">
        <p14:creationId xmlns:p14="http://schemas.microsoft.com/office/powerpoint/2010/main" val="3873560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FF7189-99CF-AD03-1A1A-72B510CA44BD}"/>
              </a:ext>
            </a:extLst>
          </p:cNvPr>
          <p:cNvSpPr txBox="1"/>
          <p:nvPr/>
        </p:nvSpPr>
        <p:spPr>
          <a:xfrm flipH="1">
            <a:off x="89914" y="19719"/>
            <a:ext cx="4329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https://jwst-docs.stsci.edu/jwst-near-infrared-spectrograph/nirspec-observing-modes/nirspec-multi-object-spectroscopy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CB11C-1C3C-146F-64D8-60C0B3062B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9600" y="155643"/>
            <a:ext cx="7772400" cy="579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73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D6E993-4927-CD4A-62BB-40DEB5F4D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64858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97833F-8635-C6F6-9032-961D685A503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441204">
            <a:off x="7596613" y="547590"/>
            <a:ext cx="4598097" cy="342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48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BE0B1-553A-BF85-CCB8-1D58E152D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76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63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45EE13-A757-F2CA-1626-F303C0163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974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94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8D1045-21B2-E975-7D96-E97BD0026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19804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888AB5-D7BE-D16E-1E5D-9C94B4C25582}"/>
              </a:ext>
            </a:extLst>
          </p:cNvPr>
          <p:cNvCxnSpPr>
            <a:cxnSpLocks/>
          </p:cNvCxnSpPr>
          <p:nvPr/>
        </p:nvCxnSpPr>
        <p:spPr>
          <a:xfrm flipH="1" flipV="1">
            <a:off x="1502446" y="3229977"/>
            <a:ext cx="955056" cy="1258203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68E101E-F4A9-1AE2-C460-9A56F4AE6B40}"/>
              </a:ext>
            </a:extLst>
          </p:cNvPr>
          <p:cNvSpPr/>
          <p:nvPr/>
        </p:nvSpPr>
        <p:spPr>
          <a:xfrm rot="3192249">
            <a:off x="-190355" y="3017010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3AA9DD-9247-94A9-E8B7-EF690D647C39}"/>
              </a:ext>
            </a:extLst>
          </p:cNvPr>
          <p:cNvSpPr/>
          <p:nvPr/>
        </p:nvSpPr>
        <p:spPr>
          <a:xfrm rot="3192249">
            <a:off x="-601835" y="3626610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8188C0-8A23-985F-862D-26648E9BE8D3}"/>
              </a:ext>
            </a:extLst>
          </p:cNvPr>
          <p:cNvSpPr/>
          <p:nvPr/>
        </p:nvSpPr>
        <p:spPr>
          <a:xfrm rot="3192249">
            <a:off x="-1013315" y="4220970"/>
            <a:ext cx="3550628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DE9536-1B46-BA5E-AE5B-343ACACCE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551" y="0"/>
            <a:ext cx="1743449" cy="5050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0903D0-4711-1ADD-7B27-BEA831A85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282" y="3236706"/>
            <a:ext cx="3492493" cy="36280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921507-2E2F-0B9D-49D4-92604C1F46F9}"/>
              </a:ext>
            </a:extLst>
          </p:cNvPr>
          <p:cNvSpPr txBox="1"/>
          <p:nvPr/>
        </p:nvSpPr>
        <p:spPr>
          <a:xfrm>
            <a:off x="6883400" y="395454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78935A-C9DB-92F8-6903-67FE3B2C686F}"/>
              </a:ext>
            </a:extLst>
          </p:cNvPr>
          <p:cNvSpPr txBox="1"/>
          <p:nvPr/>
        </p:nvSpPr>
        <p:spPr>
          <a:xfrm>
            <a:off x="3839587" y="413921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6D9D46-B9A2-DF65-0FAC-9E7AEF363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812" y="127000"/>
            <a:ext cx="2592772" cy="299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F560A18-45D2-4618-1872-1C44B2FA83B4}"/>
              </a:ext>
            </a:extLst>
          </p:cNvPr>
          <p:cNvSpPr/>
          <p:nvPr/>
        </p:nvSpPr>
        <p:spPr>
          <a:xfrm rot="3192249">
            <a:off x="6078203" y="895237"/>
            <a:ext cx="1321343" cy="655876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239642-0E7B-DB91-0D1D-88340A8F0F66}"/>
              </a:ext>
            </a:extLst>
          </p:cNvPr>
          <p:cNvSpPr txBox="1"/>
          <p:nvPr/>
        </p:nvSpPr>
        <p:spPr>
          <a:xfrm>
            <a:off x="6972198" y="497702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4B1EBA-5854-D273-8197-38CA94BE27B1}"/>
              </a:ext>
            </a:extLst>
          </p:cNvPr>
          <p:cNvSpPr txBox="1"/>
          <p:nvPr/>
        </p:nvSpPr>
        <p:spPr>
          <a:xfrm>
            <a:off x="5759911" y="2007527"/>
            <a:ext cx="2424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does have the best</a:t>
            </a:r>
          </a:p>
          <a:p>
            <a:r>
              <a:rPr lang="en-US" dirty="0">
                <a:solidFill>
                  <a:schemeClr val="bg1"/>
                </a:solidFill>
              </a:rPr>
              <a:t>cross dispersion spread,</a:t>
            </a:r>
          </a:p>
          <a:p>
            <a:r>
              <a:rPr lang="en-US" dirty="0">
                <a:solidFill>
                  <a:schemeClr val="bg1"/>
                </a:solidFill>
              </a:rPr>
              <a:t>but all within a pixel?</a:t>
            </a:r>
          </a:p>
        </p:txBody>
      </p:sp>
    </p:spTree>
    <p:extLst>
      <p:ext uri="{BB962C8B-B14F-4D97-AF65-F5344CB8AC3E}">
        <p14:creationId xmlns:p14="http://schemas.microsoft.com/office/powerpoint/2010/main" val="610813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9BE2F-440E-AF1A-99EF-EC91FD3D1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32520" cy="687382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E8D98F-B7D8-6C76-BBA2-6034080CDE16}"/>
              </a:ext>
            </a:extLst>
          </p:cNvPr>
          <p:cNvCxnSpPr>
            <a:cxnSpLocks/>
          </p:cNvCxnSpPr>
          <p:nvPr/>
        </p:nvCxnSpPr>
        <p:spPr>
          <a:xfrm flipH="1" flipV="1">
            <a:off x="4988544" y="3229977"/>
            <a:ext cx="955056" cy="1258203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8E8AB46-7D49-5A99-34BD-72BAF559DE14}"/>
              </a:ext>
            </a:extLst>
          </p:cNvPr>
          <p:cNvSpPr/>
          <p:nvPr/>
        </p:nvSpPr>
        <p:spPr>
          <a:xfrm rot="3289725">
            <a:off x="-1364886" y="3714129"/>
            <a:ext cx="8002648" cy="112448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0FB3FA-CEF8-6F24-35D0-43843759B463}"/>
              </a:ext>
            </a:extLst>
          </p:cNvPr>
          <p:cNvSpPr/>
          <p:nvPr/>
        </p:nvSpPr>
        <p:spPr>
          <a:xfrm rot="3289725">
            <a:off x="-1161687" y="3802855"/>
            <a:ext cx="8002648" cy="112448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AE218-A865-2308-6B9C-EAE7A2DA9DA0}"/>
              </a:ext>
            </a:extLst>
          </p:cNvPr>
          <p:cNvSpPr/>
          <p:nvPr/>
        </p:nvSpPr>
        <p:spPr>
          <a:xfrm rot="3289725">
            <a:off x="-1117360" y="3658626"/>
            <a:ext cx="8002648" cy="112448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4E7430-284F-46B7-E45C-2626B5220491}"/>
              </a:ext>
            </a:extLst>
          </p:cNvPr>
          <p:cNvSpPr/>
          <p:nvPr/>
        </p:nvSpPr>
        <p:spPr>
          <a:xfrm rot="3289725">
            <a:off x="-1073033" y="3514397"/>
            <a:ext cx="8002648" cy="112448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956C6D-7DB5-7BE2-CE05-B0946F3364DF}"/>
              </a:ext>
            </a:extLst>
          </p:cNvPr>
          <p:cNvSpPr/>
          <p:nvPr/>
        </p:nvSpPr>
        <p:spPr>
          <a:xfrm rot="3289725">
            <a:off x="-1028706" y="3370168"/>
            <a:ext cx="8002648" cy="112448"/>
          </a:xfrm>
          <a:prstGeom prst="rect">
            <a:avLst/>
          </a:prstGeom>
          <a:noFill/>
          <a:ln w="635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503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C6FF62-3BB2-FDD0-28E9-C4631D133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94" y="588335"/>
            <a:ext cx="11637577" cy="70387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F8A832-8ECA-ADAD-FACE-FFA522E1D66B}"/>
              </a:ext>
            </a:extLst>
          </p:cNvPr>
          <p:cNvSpPr txBox="1"/>
          <p:nvPr/>
        </p:nvSpPr>
        <p:spPr>
          <a:xfrm>
            <a:off x="4430233" y="241005"/>
            <a:ext cx="4870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We’ll avoid putting the bright star on </a:t>
            </a:r>
            <a:r>
              <a:rPr lang="en-US" i="1" dirty="0"/>
              <a:t>any </a:t>
            </a:r>
            <a:r>
              <a:rPr lang="en-US" dirty="0"/>
              <a:t>detector</a:t>
            </a:r>
          </a:p>
        </p:txBody>
      </p:sp>
    </p:spTree>
    <p:extLst>
      <p:ext uri="{BB962C8B-B14F-4D97-AF65-F5344CB8AC3E}">
        <p14:creationId xmlns:p14="http://schemas.microsoft.com/office/powerpoint/2010/main" val="2387656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522E72-2F1D-735E-D171-6C0682BBF9D9}"/>
              </a:ext>
            </a:extLst>
          </p:cNvPr>
          <p:cNvSpPr txBox="1"/>
          <p:nvPr/>
        </p:nvSpPr>
        <p:spPr>
          <a:xfrm>
            <a:off x="8167816" y="4744995"/>
            <a:ext cx="134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 Q2_2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269EE-96F6-1512-C5CD-131479D7AA7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0881" y="0"/>
            <a:ext cx="5111119" cy="3810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61E3E9-168B-6371-ECD9-DF97A2D29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0" y="0"/>
            <a:ext cx="7013581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742A86F-F1EE-6677-7B68-293BA7EBD2FE}"/>
              </a:ext>
            </a:extLst>
          </p:cNvPr>
          <p:cNvGrpSpPr/>
          <p:nvPr/>
        </p:nvGrpSpPr>
        <p:grpSpPr>
          <a:xfrm>
            <a:off x="4057394" y="6182223"/>
            <a:ext cx="3040105" cy="45719"/>
            <a:chOff x="-224972" y="5025046"/>
            <a:chExt cx="3040105" cy="45719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EF4E223-3515-6AB0-600C-F91B0A155A81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59D4D21-ED57-6B6A-530F-7DDB987C2906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CEA3E8B-9BC0-F310-CB3E-AAE619E25F38}"/>
              </a:ext>
            </a:extLst>
          </p:cNvPr>
          <p:cNvGrpSpPr/>
          <p:nvPr/>
        </p:nvGrpSpPr>
        <p:grpSpPr>
          <a:xfrm>
            <a:off x="4118354" y="6155705"/>
            <a:ext cx="3040105" cy="45719"/>
            <a:chOff x="-224972" y="5025046"/>
            <a:chExt cx="3040105" cy="4571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99A74C9-7D59-6938-71F0-C8DABCC26D7A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BAE3C39-CC4A-13AA-20C3-0B28433EFCE5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2CDD9C-6D8C-D38A-4730-4E72A779464D}"/>
              </a:ext>
            </a:extLst>
          </p:cNvPr>
          <p:cNvGrpSpPr/>
          <p:nvPr/>
        </p:nvGrpSpPr>
        <p:grpSpPr>
          <a:xfrm>
            <a:off x="3488028" y="6291906"/>
            <a:ext cx="3040105" cy="45719"/>
            <a:chOff x="-224972" y="5025046"/>
            <a:chExt cx="3040105" cy="45719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F522144-3731-13E2-83CC-694415C34A56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DE4C207-0CF0-E558-3AC8-72930FB54B6E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B0EBAE-7960-4E03-B1FC-7F4953D599EA}"/>
              </a:ext>
            </a:extLst>
          </p:cNvPr>
          <p:cNvGrpSpPr/>
          <p:nvPr/>
        </p:nvGrpSpPr>
        <p:grpSpPr>
          <a:xfrm>
            <a:off x="3420976" y="6269536"/>
            <a:ext cx="3040105" cy="45719"/>
            <a:chOff x="-224972" y="5025046"/>
            <a:chExt cx="3040105" cy="45719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2876E4-C004-661C-3A2E-B866F0B4CE77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AB3B0F6-CE12-15A0-0169-30E427EE27CC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CBC09BE-2AF7-29AB-D544-9E01EDF2BA7D}"/>
              </a:ext>
            </a:extLst>
          </p:cNvPr>
          <p:cNvSpPr txBox="1"/>
          <p:nvPr/>
        </p:nvSpPr>
        <p:spPr>
          <a:xfrm>
            <a:off x="5460318" y="5944572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BC9481-3A1A-D82C-1658-8EB463BB941C}"/>
              </a:ext>
            </a:extLst>
          </p:cNvPr>
          <p:cNvSpPr txBox="1"/>
          <p:nvPr/>
        </p:nvSpPr>
        <p:spPr>
          <a:xfrm>
            <a:off x="5369825" y="6176755"/>
            <a:ext cx="3706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0DB0BE-06B0-F2B6-ACC1-09C2E833F0FF}"/>
              </a:ext>
            </a:extLst>
          </p:cNvPr>
          <p:cNvSpPr txBox="1"/>
          <p:nvPr/>
        </p:nvSpPr>
        <p:spPr>
          <a:xfrm>
            <a:off x="4708651" y="6050392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JD1c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63DC72-8BC9-1646-9E1E-299FA2AB681C}"/>
              </a:ext>
            </a:extLst>
          </p:cNvPr>
          <p:cNvSpPr txBox="1"/>
          <p:nvPr/>
        </p:nvSpPr>
        <p:spPr>
          <a:xfrm>
            <a:off x="4819465" y="6277837"/>
            <a:ext cx="3706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JD1</a:t>
            </a:r>
          </a:p>
        </p:txBody>
      </p:sp>
    </p:spTree>
    <p:extLst>
      <p:ext uri="{BB962C8B-B14F-4D97-AF65-F5344CB8AC3E}">
        <p14:creationId xmlns:p14="http://schemas.microsoft.com/office/powerpoint/2010/main" val="1131073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EE75B-3D1D-8771-43AC-3A554EC1C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32" y="0"/>
            <a:ext cx="11238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06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A0820E-A4A9-5FF8-7D57-85BF36EB6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279782" cy="690059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E13ABC3-FF34-61B6-FE11-B3DBDF7F6567}"/>
              </a:ext>
            </a:extLst>
          </p:cNvPr>
          <p:cNvGrpSpPr/>
          <p:nvPr/>
        </p:nvGrpSpPr>
        <p:grpSpPr>
          <a:xfrm rot="15152928">
            <a:off x="-763317" y="-1490533"/>
            <a:ext cx="7274070" cy="6930346"/>
            <a:chOff x="199505" y="3193391"/>
            <a:chExt cx="3520410" cy="335405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D0B5AB-2E99-4764-ADD4-3DCDEE160687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3E4B32-7297-2E15-00E3-CAD600C70DF7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AACD606-BA1F-C46D-26FD-8BB863204846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E8118F8-1183-FE36-1D4C-75B292B7EA34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FD5DEC-0CF6-9EE2-1EAF-2FB8B2999E79}"/>
              </a:ext>
            </a:extLst>
          </p:cNvPr>
          <p:cNvCxnSpPr>
            <a:cxnSpLocks/>
          </p:cNvCxnSpPr>
          <p:nvPr/>
        </p:nvCxnSpPr>
        <p:spPr>
          <a:xfrm flipH="1" flipV="1">
            <a:off x="1726489" y="1247414"/>
            <a:ext cx="796130" cy="1155210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E293010-DAB0-4A17-BB1C-68B9952521E2}"/>
              </a:ext>
            </a:extLst>
          </p:cNvPr>
          <p:cNvSpPr txBox="1"/>
          <p:nvPr/>
        </p:nvSpPr>
        <p:spPr>
          <a:xfrm rot="15152928">
            <a:off x="2028306" y="238119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850841-673A-A788-A290-A7F7984B4F8A}"/>
              </a:ext>
            </a:extLst>
          </p:cNvPr>
          <p:cNvSpPr txBox="1"/>
          <p:nvPr/>
        </p:nvSpPr>
        <p:spPr>
          <a:xfrm rot="15152928">
            <a:off x="737149" y="869867"/>
            <a:ext cx="726036" cy="25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Q1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9630AF-205E-29D3-7B64-327714645A5A}"/>
              </a:ext>
            </a:extLst>
          </p:cNvPr>
          <p:cNvSpPr txBox="1"/>
          <p:nvPr/>
        </p:nvSpPr>
        <p:spPr>
          <a:xfrm rot="15152928">
            <a:off x="-1115911" y="-621260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A9A41D-5E6D-E7F2-B5C0-85C3995F1534}"/>
              </a:ext>
            </a:extLst>
          </p:cNvPr>
          <p:cNvSpPr txBox="1"/>
          <p:nvPr/>
        </p:nvSpPr>
        <p:spPr>
          <a:xfrm rot="15152928">
            <a:off x="1935477" y="-1150396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Q4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2720DF-A92E-1128-C733-266B4843F3C8}"/>
              </a:ext>
            </a:extLst>
          </p:cNvPr>
          <p:cNvGrpSpPr/>
          <p:nvPr/>
        </p:nvGrpSpPr>
        <p:grpSpPr>
          <a:xfrm rot="15152928">
            <a:off x="201822" y="-2169634"/>
            <a:ext cx="7274070" cy="6930346"/>
            <a:chOff x="199505" y="3193391"/>
            <a:chExt cx="3520410" cy="335405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EF7923E-DEBD-6B7D-07E4-94650522BA4B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C38DD84-0F95-27B9-1610-D4893F616CCF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A90B25-21F9-FAA4-21F3-6D18DBD5B968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B56DF21-B871-3540-A6CD-963A2AC678AB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853ABEF-00E4-F127-9450-03B69BBB65C1}"/>
              </a:ext>
            </a:extLst>
          </p:cNvPr>
          <p:cNvCxnSpPr>
            <a:cxnSpLocks/>
          </p:cNvCxnSpPr>
          <p:nvPr/>
        </p:nvCxnSpPr>
        <p:spPr>
          <a:xfrm flipH="1" flipV="1">
            <a:off x="2446780" y="751193"/>
            <a:ext cx="796130" cy="1155210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B820286-4B9C-0AAC-DE46-81191CE206A0}"/>
              </a:ext>
            </a:extLst>
          </p:cNvPr>
          <p:cNvSpPr txBox="1"/>
          <p:nvPr/>
        </p:nvSpPr>
        <p:spPr>
          <a:xfrm rot="15152928">
            <a:off x="2748597" y="-258102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85E387-FB6E-8572-5713-88B668AA623F}"/>
              </a:ext>
            </a:extLst>
          </p:cNvPr>
          <p:cNvSpPr txBox="1"/>
          <p:nvPr/>
        </p:nvSpPr>
        <p:spPr>
          <a:xfrm rot="15152928">
            <a:off x="1457440" y="373646"/>
            <a:ext cx="726036" cy="25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Q1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EE2BA4-D1B6-EFC7-DC7B-02C35107FBE9}"/>
              </a:ext>
            </a:extLst>
          </p:cNvPr>
          <p:cNvSpPr txBox="1"/>
          <p:nvPr/>
        </p:nvSpPr>
        <p:spPr>
          <a:xfrm rot="15152928">
            <a:off x="-395620" y="-1117481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33AE63-19AB-3649-D480-071C8F29CEE6}"/>
              </a:ext>
            </a:extLst>
          </p:cNvPr>
          <p:cNvSpPr txBox="1"/>
          <p:nvPr/>
        </p:nvSpPr>
        <p:spPr>
          <a:xfrm rot="15152928">
            <a:off x="2655768" y="-1646617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Q4</a:t>
            </a:r>
          </a:p>
        </p:txBody>
      </p:sp>
    </p:spTree>
    <p:extLst>
      <p:ext uri="{BB962C8B-B14F-4D97-AF65-F5344CB8AC3E}">
        <p14:creationId xmlns:p14="http://schemas.microsoft.com/office/powerpoint/2010/main" val="1335936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A0820E-A4A9-5FF8-7D57-85BF36EB6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279782" cy="690059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E13ABC3-FF34-61B6-FE11-B3DBDF7F6567}"/>
              </a:ext>
            </a:extLst>
          </p:cNvPr>
          <p:cNvGrpSpPr/>
          <p:nvPr/>
        </p:nvGrpSpPr>
        <p:grpSpPr>
          <a:xfrm rot="15152928">
            <a:off x="-985954" y="-1411021"/>
            <a:ext cx="7274070" cy="6930346"/>
            <a:chOff x="199505" y="3193391"/>
            <a:chExt cx="3520410" cy="335405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D0B5AB-2E99-4764-ADD4-3DCDEE160687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3E4B32-7297-2E15-00E3-CAD600C70DF7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AACD606-BA1F-C46D-26FD-8BB863204846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E8118F8-1183-FE36-1D4C-75B292B7EA34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FD5DEC-0CF6-9EE2-1EAF-2FB8B2999E79}"/>
              </a:ext>
            </a:extLst>
          </p:cNvPr>
          <p:cNvCxnSpPr>
            <a:cxnSpLocks/>
          </p:cNvCxnSpPr>
          <p:nvPr/>
        </p:nvCxnSpPr>
        <p:spPr>
          <a:xfrm flipH="1" flipV="1">
            <a:off x="1726489" y="1247414"/>
            <a:ext cx="796130" cy="1155210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E293010-DAB0-4A17-BB1C-68B9952521E2}"/>
              </a:ext>
            </a:extLst>
          </p:cNvPr>
          <p:cNvSpPr txBox="1"/>
          <p:nvPr/>
        </p:nvSpPr>
        <p:spPr>
          <a:xfrm rot="15152928">
            <a:off x="2028306" y="238119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850841-673A-A788-A290-A7F7984B4F8A}"/>
              </a:ext>
            </a:extLst>
          </p:cNvPr>
          <p:cNvSpPr txBox="1"/>
          <p:nvPr/>
        </p:nvSpPr>
        <p:spPr>
          <a:xfrm rot="15152928">
            <a:off x="737149" y="869867"/>
            <a:ext cx="726036" cy="25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Q1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9630AF-205E-29D3-7B64-327714645A5A}"/>
              </a:ext>
            </a:extLst>
          </p:cNvPr>
          <p:cNvSpPr txBox="1"/>
          <p:nvPr/>
        </p:nvSpPr>
        <p:spPr>
          <a:xfrm rot="15152928">
            <a:off x="-1115911" y="-621260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A9A41D-5E6D-E7F2-B5C0-85C3995F1534}"/>
              </a:ext>
            </a:extLst>
          </p:cNvPr>
          <p:cNvSpPr txBox="1"/>
          <p:nvPr/>
        </p:nvSpPr>
        <p:spPr>
          <a:xfrm rot="15152928">
            <a:off x="1935477" y="-1150396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Q4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2720DF-A92E-1128-C733-266B4843F3C8}"/>
              </a:ext>
            </a:extLst>
          </p:cNvPr>
          <p:cNvGrpSpPr/>
          <p:nvPr/>
        </p:nvGrpSpPr>
        <p:grpSpPr>
          <a:xfrm rot="15152928">
            <a:off x="-20815" y="-2090122"/>
            <a:ext cx="7274070" cy="6930346"/>
            <a:chOff x="199505" y="3193391"/>
            <a:chExt cx="3520410" cy="335405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EF7923E-DEBD-6B7D-07E4-94650522BA4B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C38DD84-0F95-27B9-1610-D4893F616CCF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A90B25-21F9-FAA4-21F3-6D18DBD5B968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B56DF21-B871-3540-A6CD-963A2AC678AB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853ABEF-00E4-F127-9450-03B69BBB65C1}"/>
              </a:ext>
            </a:extLst>
          </p:cNvPr>
          <p:cNvCxnSpPr>
            <a:cxnSpLocks/>
          </p:cNvCxnSpPr>
          <p:nvPr/>
        </p:nvCxnSpPr>
        <p:spPr>
          <a:xfrm flipH="1" flipV="1">
            <a:off x="2446780" y="751193"/>
            <a:ext cx="796130" cy="1155210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B820286-4B9C-0AAC-DE46-81191CE206A0}"/>
              </a:ext>
            </a:extLst>
          </p:cNvPr>
          <p:cNvSpPr txBox="1"/>
          <p:nvPr/>
        </p:nvSpPr>
        <p:spPr>
          <a:xfrm rot="15152928">
            <a:off x="2748597" y="-258102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85E387-FB6E-8572-5713-88B668AA623F}"/>
              </a:ext>
            </a:extLst>
          </p:cNvPr>
          <p:cNvSpPr txBox="1"/>
          <p:nvPr/>
        </p:nvSpPr>
        <p:spPr>
          <a:xfrm rot="15152928">
            <a:off x="1457440" y="373646"/>
            <a:ext cx="726036" cy="25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Q1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EE2BA4-D1B6-EFC7-DC7B-02C35107FBE9}"/>
              </a:ext>
            </a:extLst>
          </p:cNvPr>
          <p:cNvSpPr txBox="1"/>
          <p:nvPr/>
        </p:nvSpPr>
        <p:spPr>
          <a:xfrm rot="15152928">
            <a:off x="-395620" y="-1117481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33AE63-19AB-3649-D480-071C8F29CEE6}"/>
              </a:ext>
            </a:extLst>
          </p:cNvPr>
          <p:cNvSpPr txBox="1"/>
          <p:nvPr/>
        </p:nvSpPr>
        <p:spPr>
          <a:xfrm rot="15152928">
            <a:off x="2655768" y="-1646617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Q4</a:t>
            </a:r>
          </a:p>
        </p:txBody>
      </p:sp>
    </p:spTree>
    <p:extLst>
      <p:ext uri="{BB962C8B-B14F-4D97-AF65-F5344CB8AC3E}">
        <p14:creationId xmlns:p14="http://schemas.microsoft.com/office/powerpoint/2010/main" val="395514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A0820E-A4A9-5FF8-7D57-85BF36EB6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279782" cy="690059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E13ABC3-FF34-61B6-FE11-B3DBDF7F6567}"/>
              </a:ext>
            </a:extLst>
          </p:cNvPr>
          <p:cNvGrpSpPr/>
          <p:nvPr/>
        </p:nvGrpSpPr>
        <p:grpSpPr>
          <a:xfrm rot="15152928">
            <a:off x="-985954" y="-1411021"/>
            <a:ext cx="7274070" cy="6930346"/>
            <a:chOff x="199505" y="3193391"/>
            <a:chExt cx="3520410" cy="335405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D0B5AB-2E99-4764-ADD4-3DCDEE160687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3E4B32-7297-2E15-00E3-CAD600C70DF7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AACD606-BA1F-C46D-26FD-8BB863204846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E8118F8-1183-FE36-1D4C-75B292B7EA34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FD5DEC-0CF6-9EE2-1EAF-2FB8B2999E79}"/>
              </a:ext>
            </a:extLst>
          </p:cNvPr>
          <p:cNvCxnSpPr>
            <a:cxnSpLocks/>
          </p:cNvCxnSpPr>
          <p:nvPr/>
        </p:nvCxnSpPr>
        <p:spPr>
          <a:xfrm flipH="1" flipV="1">
            <a:off x="1726489" y="1247414"/>
            <a:ext cx="796130" cy="1155210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E293010-DAB0-4A17-BB1C-68B9952521E2}"/>
              </a:ext>
            </a:extLst>
          </p:cNvPr>
          <p:cNvSpPr txBox="1"/>
          <p:nvPr/>
        </p:nvSpPr>
        <p:spPr>
          <a:xfrm rot="15152928">
            <a:off x="2028306" y="238119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850841-673A-A788-A290-A7F7984B4F8A}"/>
              </a:ext>
            </a:extLst>
          </p:cNvPr>
          <p:cNvSpPr txBox="1"/>
          <p:nvPr/>
        </p:nvSpPr>
        <p:spPr>
          <a:xfrm rot="15152928">
            <a:off x="737149" y="869867"/>
            <a:ext cx="726036" cy="25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Q1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9630AF-205E-29D3-7B64-327714645A5A}"/>
              </a:ext>
            </a:extLst>
          </p:cNvPr>
          <p:cNvSpPr txBox="1"/>
          <p:nvPr/>
        </p:nvSpPr>
        <p:spPr>
          <a:xfrm rot="15152928">
            <a:off x="-1115911" y="-621260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A9A41D-5E6D-E7F2-B5C0-85C3995F1534}"/>
              </a:ext>
            </a:extLst>
          </p:cNvPr>
          <p:cNvSpPr txBox="1"/>
          <p:nvPr/>
        </p:nvSpPr>
        <p:spPr>
          <a:xfrm rot="15152928">
            <a:off x="1935477" y="-1150396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Q4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2720DF-A92E-1128-C733-266B4843F3C8}"/>
              </a:ext>
            </a:extLst>
          </p:cNvPr>
          <p:cNvGrpSpPr/>
          <p:nvPr/>
        </p:nvGrpSpPr>
        <p:grpSpPr>
          <a:xfrm rot="15152928">
            <a:off x="-20815" y="-2090122"/>
            <a:ext cx="7274070" cy="6930346"/>
            <a:chOff x="199505" y="3193391"/>
            <a:chExt cx="3520410" cy="335405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EF7923E-DEBD-6B7D-07E4-94650522BA4B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C38DD84-0F95-27B9-1610-D4893F616CCF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A90B25-21F9-FAA4-21F3-6D18DBD5B968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B56DF21-B871-3540-A6CD-963A2AC678AB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853ABEF-00E4-F127-9450-03B69BBB65C1}"/>
              </a:ext>
            </a:extLst>
          </p:cNvPr>
          <p:cNvCxnSpPr>
            <a:cxnSpLocks/>
          </p:cNvCxnSpPr>
          <p:nvPr/>
        </p:nvCxnSpPr>
        <p:spPr>
          <a:xfrm flipH="1" flipV="1">
            <a:off x="2446780" y="751193"/>
            <a:ext cx="796130" cy="1155210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B820286-4B9C-0AAC-DE46-81191CE206A0}"/>
              </a:ext>
            </a:extLst>
          </p:cNvPr>
          <p:cNvSpPr txBox="1"/>
          <p:nvPr/>
        </p:nvSpPr>
        <p:spPr>
          <a:xfrm rot="15152928">
            <a:off x="2748597" y="-258102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85E387-FB6E-8572-5713-88B668AA623F}"/>
              </a:ext>
            </a:extLst>
          </p:cNvPr>
          <p:cNvSpPr txBox="1"/>
          <p:nvPr/>
        </p:nvSpPr>
        <p:spPr>
          <a:xfrm rot="15152928">
            <a:off x="1457440" y="373646"/>
            <a:ext cx="726036" cy="25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Q1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EE2BA4-D1B6-EFC7-DC7B-02C35107FBE9}"/>
              </a:ext>
            </a:extLst>
          </p:cNvPr>
          <p:cNvSpPr txBox="1"/>
          <p:nvPr/>
        </p:nvSpPr>
        <p:spPr>
          <a:xfrm rot="15152928">
            <a:off x="-395620" y="-1117481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33AE63-19AB-3649-D480-071C8F29CEE6}"/>
              </a:ext>
            </a:extLst>
          </p:cNvPr>
          <p:cNvSpPr txBox="1"/>
          <p:nvPr/>
        </p:nvSpPr>
        <p:spPr>
          <a:xfrm rot="15152928">
            <a:off x="2655768" y="-1646617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7D5B863-7ADC-3151-4A84-67B8DFF364FE}"/>
              </a:ext>
            </a:extLst>
          </p:cNvPr>
          <p:cNvSpPr/>
          <p:nvPr/>
        </p:nvSpPr>
        <p:spPr>
          <a:xfrm rot="19506600">
            <a:off x="2406312" y="3895558"/>
            <a:ext cx="614139" cy="10727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4069E25-6755-B03D-875B-CEF291A346C5}"/>
              </a:ext>
            </a:extLst>
          </p:cNvPr>
          <p:cNvSpPr/>
          <p:nvPr/>
        </p:nvSpPr>
        <p:spPr>
          <a:xfrm rot="19506600">
            <a:off x="1644068" y="3424765"/>
            <a:ext cx="352780" cy="4933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11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A0820E-A4A9-5FF8-7D57-85BF36EB6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279782" cy="690059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E13ABC3-FF34-61B6-FE11-B3DBDF7F6567}"/>
              </a:ext>
            </a:extLst>
          </p:cNvPr>
          <p:cNvGrpSpPr/>
          <p:nvPr/>
        </p:nvGrpSpPr>
        <p:grpSpPr>
          <a:xfrm rot="15152928">
            <a:off x="1021077" y="1446399"/>
            <a:ext cx="7274070" cy="6930346"/>
            <a:chOff x="199505" y="3193391"/>
            <a:chExt cx="3520410" cy="335405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D0B5AB-2E99-4764-ADD4-3DCDEE160687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3E4B32-7297-2E15-00E3-CAD600C70DF7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AACD606-BA1F-C46D-26FD-8BB863204846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E8118F8-1183-FE36-1D4C-75B292B7EA34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FD5DEC-0CF6-9EE2-1EAF-2FB8B2999E79}"/>
              </a:ext>
            </a:extLst>
          </p:cNvPr>
          <p:cNvCxnSpPr>
            <a:cxnSpLocks/>
          </p:cNvCxnSpPr>
          <p:nvPr/>
        </p:nvCxnSpPr>
        <p:spPr>
          <a:xfrm flipH="1" flipV="1">
            <a:off x="1726489" y="1247414"/>
            <a:ext cx="796130" cy="1155210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E293010-DAB0-4A17-BB1C-68B9952521E2}"/>
              </a:ext>
            </a:extLst>
          </p:cNvPr>
          <p:cNvSpPr txBox="1"/>
          <p:nvPr/>
        </p:nvSpPr>
        <p:spPr>
          <a:xfrm rot="15152928">
            <a:off x="2028306" y="238119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850841-673A-A788-A290-A7F7984B4F8A}"/>
              </a:ext>
            </a:extLst>
          </p:cNvPr>
          <p:cNvSpPr txBox="1"/>
          <p:nvPr/>
        </p:nvSpPr>
        <p:spPr>
          <a:xfrm rot="15152928">
            <a:off x="737149" y="869867"/>
            <a:ext cx="726036" cy="25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Q1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9630AF-205E-29D3-7B64-327714645A5A}"/>
              </a:ext>
            </a:extLst>
          </p:cNvPr>
          <p:cNvSpPr txBox="1"/>
          <p:nvPr/>
        </p:nvSpPr>
        <p:spPr>
          <a:xfrm rot="15152928">
            <a:off x="-1115911" y="-621260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A9A41D-5E6D-E7F2-B5C0-85C3995F1534}"/>
              </a:ext>
            </a:extLst>
          </p:cNvPr>
          <p:cNvSpPr txBox="1"/>
          <p:nvPr/>
        </p:nvSpPr>
        <p:spPr>
          <a:xfrm rot="15152928">
            <a:off x="1935477" y="-1150396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Q4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2720DF-A92E-1128-C733-266B4843F3C8}"/>
              </a:ext>
            </a:extLst>
          </p:cNvPr>
          <p:cNvGrpSpPr/>
          <p:nvPr/>
        </p:nvGrpSpPr>
        <p:grpSpPr>
          <a:xfrm rot="15152928">
            <a:off x="-20815" y="-2090122"/>
            <a:ext cx="7274070" cy="6930346"/>
            <a:chOff x="199505" y="3193391"/>
            <a:chExt cx="3520410" cy="335405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EF7923E-DEBD-6B7D-07E4-94650522BA4B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C38DD84-0F95-27B9-1610-D4893F616CCF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A90B25-21F9-FAA4-21F3-6D18DBD5B968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B56DF21-B871-3540-A6CD-963A2AC678AB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853ABEF-00E4-F127-9450-03B69BBB65C1}"/>
              </a:ext>
            </a:extLst>
          </p:cNvPr>
          <p:cNvCxnSpPr>
            <a:cxnSpLocks/>
          </p:cNvCxnSpPr>
          <p:nvPr/>
        </p:nvCxnSpPr>
        <p:spPr>
          <a:xfrm flipH="1" flipV="1">
            <a:off x="2446780" y="751193"/>
            <a:ext cx="796130" cy="1155210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B820286-4B9C-0AAC-DE46-81191CE206A0}"/>
              </a:ext>
            </a:extLst>
          </p:cNvPr>
          <p:cNvSpPr txBox="1"/>
          <p:nvPr/>
        </p:nvSpPr>
        <p:spPr>
          <a:xfrm rot="15152928">
            <a:off x="2748597" y="-258102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85E387-FB6E-8572-5713-88B668AA623F}"/>
              </a:ext>
            </a:extLst>
          </p:cNvPr>
          <p:cNvSpPr txBox="1"/>
          <p:nvPr/>
        </p:nvSpPr>
        <p:spPr>
          <a:xfrm rot="15152928">
            <a:off x="1457440" y="373646"/>
            <a:ext cx="726036" cy="25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Q1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EE2BA4-D1B6-EFC7-DC7B-02C35107FBE9}"/>
              </a:ext>
            </a:extLst>
          </p:cNvPr>
          <p:cNvSpPr txBox="1"/>
          <p:nvPr/>
        </p:nvSpPr>
        <p:spPr>
          <a:xfrm rot="15152928">
            <a:off x="-395620" y="-1117481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33AE63-19AB-3649-D480-071C8F29CEE6}"/>
              </a:ext>
            </a:extLst>
          </p:cNvPr>
          <p:cNvSpPr txBox="1"/>
          <p:nvPr/>
        </p:nvSpPr>
        <p:spPr>
          <a:xfrm rot="15152928">
            <a:off x="2655768" y="-1646617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7D5B863-7ADC-3151-4A84-67B8DFF364FE}"/>
              </a:ext>
            </a:extLst>
          </p:cNvPr>
          <p:cNvSpPr/>
          <p:nvPr/>
        </p:nvSpPr>
        <p:spPr>
          <a:xfrm rot="19506600">
            <a:off x="2406312" y="3895558"/>
            <a:ext cx="614139" cy="10727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4069E25-6755-B03D-875B-CEF291A346C5}"/>
              </a:ext>
            </a:extLst>
          </p:cNvPr>
          <p:cNvSpPr/>
          <p:nvPr/>
        </p:nvSpPr>
        <p:spPr>
          <a:xfrm rot="19506600">
            <a:off x="1644068" y="3424765"/>
            <a:ext cx="352780" cy="4933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42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912720DF-A92E-1128-C733-266B4843F3C8}"/>
              </a:ext>
            </a:extLst>
          </p:cNvPr>
          <p:cNvGrpSpPr/>
          <p:nvPr/>
        </p:nvGrpSpPr>
        <p:grpSpPr>
          <a:xfrm rot="15152928">
            <a:off x="-20815" y="-2090122"/>
            <a:ext cx="7274070" cy="6930346"/>
            <a:chOff x="199505" y="3193391"/>
            <a:chExt cx="3520410" cy="335405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EF7923E-DEBD-6B7D-07E4-94650522BA4B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C38DD84-0F95-27B9-1610-D4893F616CCF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A90B25-21F9-FAA4-21F3-6D18DBD5B968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B56DF21-B871-3540-A6CD-963A2AC678AB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7A0820E-A4A9-5FF8-7D57-85BF36EB6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279782" cy="690059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E13ABC3-FF34-61B6-FE11-B3DBDF7F6567}"/>
              </a:ext>
            </a:extLst>
          </p:cNvPr>
          <p:cNvGrpSpPr/>
          <p:nvPr/>
        </p:nvGrpSpPr>
        <p:grpSpPr>
          <a:xfrm rot="15152928">
            <a:off x="1021077" y="1446399"/>
            <a:ext cx="7274070" cy="6930346"/>
            <a:chOff x="199505" y="3193391"/>
            <a:chExt cx="3520410" cy="335405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D0B5AB-2E99-4764-ADD4-3DCDEE160687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3E4B32-7297-2E15-00E3-CAD600C70DF7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AACD606-BA1F-C46D-26FD-8BB863204846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E8118F8-1183-FE36-1D4C-75B292B7EA34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FD5DEC-0CF6-9EE2-1EAF-2FB8B2999E79}"/>
              </a:ext>
            </a:extLst>
          </p:cNvPr>
          <p:cNvCxnSpPr>
            <a:cxnSpLocks/>
          </p:cNvCxnSpPr>
          <p:nvPr/>
        </p:nvCxnSpPr>
        <p:spPr>
          <a:xfrm flipH="1" flipV="1">
            <a:off x="1726489" y="1247414"/>
            <a:ext cx="796130" cy="1155210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E293010-DAB0-4A17-BB1C-68B9952521E2}"/>
              </a:ext>
            </a:extLst>
          </p:cNvPr>
          <p:cNvSpPr txBox="1"/>
          <p:nvPr/>
        </p:nvSpPr>
        <p:spPr>
          <a:xfrm rot="15152928">
            <a:off x="2028306" y="238119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850841-673A-A788-A290-A7F7984B4F8A}"/>
              </a:ext>
            </a:extLst>
          </p:cNvPr>
          <p:cNvSpPr txBox="1"/>
          <p:nvPr/>
        </p:nvSpPr>
        <p:spPr>
          <a:xfrm rot="15152928">
            <a:off x="737149" y="869867"/>
            <a:ext cx="726036" cy="25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Q1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9630AF-205E-29D3-7B64-327714645A5A}"/>
              </a:ext>
            </a:extLst>
          </p:cNvPr>
          <p:cNvSpPr txBox="1"/>
          <p:nvPr/>
        </p:nvSpPr>
        <p:spPr>
          <a:xfrm rot="15152928">
            <a:off x="-1115911" y="-621260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A9A41D-5E6D-E7F2-B5C0-85C3995F1534}"/>
              </a:ext>
            </a:extLst>
          </p:cNvPr>
          <p:cNvSpPr txBox="1"/>
          <p:nvPr/>
        </p:nvSpPr>
        <p:spPr>
          <a:xfrm rot="15152928">
            <a:off x="1935477" y="-1150396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Q4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853ABEF-00E4-F127-9450-03B69BBB65C1}"/>
              </a:ext>
            </a:extLst>
          </p:cNvPr>
          <p:cNvCxnSpPr>
            <a:cxnSpLocks/>
          </p:cNvCxnSpPr>
          <p:nvPr/>
        </p:nvCxnSpPr>
        <p:spPr>
          <a:xfrm flipH="1" flipV="1">
            <a:off x="2446780" y="751193"/>
            <a:ext cx="796130" cy="1155210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B820286-4B9C-0AAC-DE46-81191CE206A0}"/>
              </a:ext>
            </a:extLst>
          </p:cNvPr>
          <p:cNvSpPr txBox="1"/>
          <p:nvPr/>
        </p:nvSpPr>
        <p:spPr>
          <a:xfrm rot="15152928">
            <a:off x="2748597" y="-258102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85E387-FB6E-8572-5713-88B668AA623F}"/>
              </a:ext>
            </a:extLst>
          </p:cNvPr>
          <p:cNvSpPr txBox="1"/>
          <p:nvPr/>
        </p:nvSpPr>
        <p:spPr>
          <a:xfrm rot="15152928">
            <a:off x="1457440" y="373646"/>
            <a:ext cx="726036" cy="25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Q1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EE2BA4-D1B6-EFC7-DC7B-02C35107FBE9}"/>
              </a:ext>
            </a:extLst>
          </p:cNvPr>
          <p:cNvSpPr txBox="1"/>
          <p:nvPr/>
        </p:nvSpPr>
        <p:spPr>
          <a:xfrm rot="15152928">
            <a:off x="-395620" y="-1117481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33AE63-19AB-3649-D480-071C8F29CEE6}"/>
              </a:ext>
            </a:extLst>
          </p:cNvPr>
          <p:cNvSpPr txBox="1"/>
          <p:nvPr/>
        </p:nvSpPr>
        <p:spPr>
          <a:xfrm rot="15152928">
            <a:off x="2655768" y="-1646617"/>
            <a:ext cx="944643" cy="3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7D5B863-7ADC-3151-4A84-67B8DFF364FE}"/>
              </a:ext>
            </a:extLst>
          </p:cNvPr>
          <p:cNvSpPr/>
          <p:nvPr/>
        </p:nvSpPr>
        <p:spPr>
          <a:xfrm rot="19506600">
            <a:off x="2406312" y="3895558"/>
            <a:ext cx="614139" cy="10727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4069E25-6755-B03D-875B-CEF291A346C5}"/>
              </a:ext>
            </a:extLst>
          </p:cNvPr>
          <p:cNvSpPr/>
          <p:nvPr/>
        </p:nvSpPr>
        <p:spPr>
          <a:xfrm rot="19506600">
            <a:off x="1644068" y="3424765"/>
            <a:ext cx="352780" cy="4933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36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9DD94-8CC4-D290-FBB6-B7115C0B3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EA2B98-A5B5-F7CE-9F7B-704C507E1B75}"/>
              </a:ext>
            </a:extLst>
          </p:cNvPr>
          <p:cNvGrpSpPr/>
          <p:nvPr/>
        </p:nvGrpSpPr>
        <p:grpSpPr>
          <a:xfrm rot="15152928">
            <a:off x="3225510" y="-867763"/>
            <a:ext cx="4433540" cy="4196530"/>
            <a:chOff x="199505" y="3193391"/>
            <a:chExt cx="3520410" cy="33540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28BDC6-7698-2966-E857-5113AAB51639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F2D596-2400-DD72-6621-C9C94541DB49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953DF1-A42C-5083-8A29-5DDA5BDFFC32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9F90A9-9E9D-6179-AF46-4B491ECD78B4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01766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9DD94-8CC4-D290-FBB6-B7115C0B3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EA2B98-A5B5-F7CE-9F7B-704C507E1B75}"/>
              </a:ext>
            </a:extLst>
          </p:cNvPr>
          <p:cNvGrpSpPr/>
          <p:nvPr/>
        </p:nvGrpSpPr>
        <p:grpSpPr>
          <a:xfrm rot="15152928">
            <a:off x="4463103" y="905857"/>
            <a:ext cx="4433540" cy="4196530"/>
            <a:chOff x="199505" y="3193391"/>
            <a:chExt cx="3520410" cy="33540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28BDC6-7698-2966-E857-5113AAB51639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F2D596-2400-DD72-6621-C9C94541DB49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953DF1-A42C-5083-8A29-5DDA5BDFFC32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9F90A9-9E9D-6179-AF46-4B491ECD78B4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B2DE7B-F330-BF91-8083-E7FE5470A395}"/>
              </a:ext>
            </a:extLst>
          </p:cNvPr>
          <p:cNvGrpSpPr/>
          <p:nvPr/>
        </p:nvGrpSpPr>
        <p:grpSpPr>
          <a:xfrm rot="15152928">
            <a:off x="3868597" y="-1297815"/>
            <a:ext cx="4433540" cy="4196530"/>
            <a:chOff x="199505" y="3193391"/>
            <a:chExt cx="3520410" cy="335405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FD4304-7F38-1228-A06A-3675FE7F2149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873F91-2746-6C8E-0C8A-338A61F8A5E7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37FD41-8EB2-2513-2ED8-0DBD93341681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C15248-BA0D-47D4-45E2-BF52FBF5E945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79CF365-10BA-F871-7C3B-6C720DABD137}"/>
              </a:ext>
            </a:extLst>
          </p:cNvPr>
          <p:cNvSpPr/>
          <p:nvPr/>
        </p:nvSpPr>
        <p:spPr>
          <a:xfrm rot="19506600">
            <a:off x="5321428" y="2321383"/>
            <a:ext cx="348047" cy="6079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E0CB775-8A59-0D3C-2B15-E42E54444BDD}"/>
              </a:ext>
            </a:extLst>
          </p:cNvPr>
          <p:cNvSpPr/>
          <p:nvPr/>
        </p:nvSpPr>
        <p:spPr>
          <a:xfrm rot="19506600">
            <a:off x="4856943" y="1995448"/>
            <a:ext cx="216964" cy="3034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47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9DD94-8CC4-D290-FBB6-B7115C0B3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B4105-1FCC-21A4-5BA7-C89626C1A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693" y="1357912"/>
            <a:ext cx="2994497" cy="18233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EA2B98-A5B5-F7CE-9F7B-704C507E1B75}"/>
              </a:ext>
            </a:extLst>
          </p:cNvPr>
          <p:cNvGrpSpPr/>
          <p:nvPr/>
        </p:nvGrpSpPr>
        <p:grpSpPr>
          <a:xfrm rot="15152928">
            <a:off x="4463103" y="905857"/>
            <a:ext cx="4433540" cy="4196530"/>
            <a:chOff x="199505" y="3193391"/>
            <a:chExt cx="3520410" cy="33540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28BDC6-7698-2966-E857-5113AAB51639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F2D596-2400-DD72-6621-C9C94541DB49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953DF1-A42C-5083-8A29-5DDA5BDFFC32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9F90A9-9E9D-6179-AF46-4B491ECD78B4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B2DE7B-F330-BF91-8083-E7FE5470A395}"/>
              </a:ext>
            </a:extLst>
          </p:cNvPr>
          <p:cNvGrpSpPr/>
          <p:nvPr/>
        </p:nvGrpSpPr>
        <p:grpSpPr>
          <a:xfrm rot="15152928">
            <a:off x="3868597" y="-1281774"/>
            <a:ext cx="4433540" cy="4196530"/>
            <a:chOff x="199505" y="3193391"/>
            <a:chExt cx="3520410" cy="335405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FD4304-7F38-1228-A06A-3675FE7F2149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873F91-2746-6C8E-0C8A-338A61F8A5E7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37FD41-8EB2-2513-2ED8-0DBD93341681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C15248-BA0D-47D4-45E2-BF52FBF5E945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79CF365-10BA-F871-7C3B-6C720DABD137}"/>
              </a:ext>
            </a:extLst>
          </p:cNvPr>
          <p:cNvSpPr/>
          <p:nvPr/>
        </p:nvSpPr>
        <p:spPr>
          <a:xfrm rot="19506600">
            <a:off x="5321428" y="2321383"/>
            <a:ext cx="348047" cy="6079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E0CB775-8A59-0D3C-2B15-E42E54444BDD}"/>
              </a:ext>
            </a:extLst>
          </p:cNvPr>
          <p:cNvSpPr/>
          <p:nvPr/>
        </p:nvSpPr>
        <p:spPr>
          <a:xfrm rot="19506600">
            <a:off x="4856943" y="1995448"/>
            <a:ext cx="216964" cy="3034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29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340230-EE60-735D-0659-76177E022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889" y="-39968"/>
            <a:ext cx="597592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B4105-1FCC-21A4-5BA7-C89626C1A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693" y="1357912"/>
            <a:ext cx="2994497" cy="18233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EA2B98-A5B5-F7CE-9F7B-704C507E1B75}"/>
              </a:ext>
            </a:extLst>
          </p:cNvPr>
          <p:cNvGrpSpPr/>
          <p:nvPr/>
        </p:nvGrpSpPr>
        <p:grpSpPr>
          <a:xfrm rot="15152928">
            <a:off x="4442448" y="940255"/>
            <a:ext cx="4433540" cy="4197746"/>
            <a:chOff x="199505" y="3192420"/>
            <a:chExt cx="3520410" cy="33550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28BDC6-7698-2966-E857-5113AAB51639}"/>
                </a:ext>
              </a:extLst>
            </p:cNvPr>
            <p:cNvSpPr/>
            <p:nvPr/>
          </p:nvSpPr>
          <p:spPr>
            <a:xfrm rot="20561950">
              <a:off x="1819718" y="3192420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F2D596-2400-DD72-6621-C9C94541DB49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953DF1-A42C-5083-8A29-5DDA5BDFFC32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9F90A9-9E9D-6179-AF46-4B491ECD78B4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B2DE7B-F330-BF91-8083-E7FE5470A395}"/>
              </a:ext>
            </a:extLst>
          </p:cNvPr>
          <p:cNvGrpSpPr/>
          <p:nvPr/>
        </p:nvGrpSpPr>
        <p:grpSpPr>
          <a:xfrm rot="15152928">
            <a:off x="3814353" y="-1224969"/>
            <a:ext cx="4433540" cy="4196530"/>
            <a:chOff x="199505" y="3193391"/>
            <a:chExt cx="3520410" cy="335405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FD4304-7F38-1228-A06A-3675FE7F2149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873F91-2746-6C8E-0C8A-338A61F8A5E7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37FD41-8EB2-2513-2ED8-0DBD93341681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C15248-BA0D-47D4-45E2-BF52FBF5E945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79CF365-10BA-F871-7C3B-6C720DABD137}"/>
              </a:ext>
            </a:extLst>
          </p:cNvPr>
          <p:cNvSpPr/>
          <p:nvPr/>
        </p:nvSpPr>
        <p:spPr>
          <a:xfrm rot="19506600">
            <a:off x="5321428" y="2321383"/>
            <a:ext cx="348047" cy="6079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E0CB775-8A59-0D3C-2B15-E42E54444BDD}"/>
              </a:ext>
            </a:extLst>
          </p:cNvPr>
          <p:cNvSpPr/>
          <p:nvPr/>
        </p:nvSpPr>
        <p:spPr>
          <a:xfrm rot="19506600">
            <a:off x="4856943" y="1995448"/>
            <a:ext cx="216964" cy="3034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59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3B4BE2-1692-7747-23D8-CE544FF5F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294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522E72-2F1D-735E-D171-6C0682BBF9D9}"/>
              </a:ext>
            </a:extLst>
          </p:cNvPr>
          <p:cNvSpPr txBox="1"/>
          <p:nvPr/>
        </p:nvSpPr>
        <p:spPr>
          <a:xfrm>
            <a:off x="8167816" y="4744995"/>
            <a:ext cx="1282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 Q2 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269EE-96F6-1512-C5CD-131479D7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0881" y="0"/>
            <a:ext cx="5111119" cy="381087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742A86F-F1EE-6677-7B68-293BA7EBD2FE}"/>
              </a:ext>
            </a:extLst>
          </p:cNvPr>
          <p:cNvGrpSpPr/>
          <p:nvPr/>
        </p:nvGrpSpPr>
        <p:grpSpPr>
          <a:xfrm>
            <a:off x="3837421" y="5888925"/>
            <a:ext cx="3040105" cy="45719"/>
            <a:chOff x="-224972" y="5025046"/>
            <a:chExt cx="3040105" cy="45719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EF4E223-3515-6AB0-600C-F91B0A155A81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59D4D21-ED57-6B6A-530F-7DDB987C2906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CEA3E8B-9BC0-F310-CB3E-AAE619E25F38}"/>
              </a:ext>
            </a:extLst>
          </p:cNvPr>
          <p:cNvGrpSpPr/>
          <p:nvPr/>
        </p:nvGrpSpPr>
        <p:grpSpPr>
          <a:xfrm>
            <a:off x="3898381" y="5862407"/>
            <a:ext cx="3040105" cy="45719"/>
            <a:chOff x="-224972" y="5025046"/>
            <a:chExt cx="3040105" cy="4571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99A74C9-7D59-6938-71F0-C8DABCC26D7A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BAE3C39-CC4A-13AA-20C3-0B28433EFCE5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2CDD9C-6D8C-D38A-4730-4E72A779464D}"/>
              </a:ext>
            </a:extLst>
          </p:cNvPr>
          <p:cNvGrpSpPr/>
          <p:nvPr/>
        </p:nvGrpSpPr>
        <p:grpSpPr>
          <a:xfrm>
            <a:off x="3268055" y="5998608"/>
            <a:ext cx="3040105" cy="45719"/>
            <a:chOff x="-224972" y="5025046"/>
            <a:chExt cx="3040105" cy="45719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F522144-3731-13E2-83CC-694415C34A56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DE4C207-0CF0-E558-3AC8-72930FB54B6E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B0EBAE-7960-4E03-B1FC-7F4953D599EA}"/>
              </a:ext>
            </a:extLst>
          </p:cNvPr>
          <p:cNvGrpSpPr/>
          <p:nvPr/>
        </p:nvGrpSpPr>
        <p:grpSpPr>
          <a:xfrm>
            <a:off x="3201003" y="5976238"/>
            <a:ext cx="3040105" cy="45719"/>
            <a:chOff x="-224972" y="5025046"/>
            <a:chExt cx="3040105" cy="45719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2876E4-C004-661C-3A2E-B866F0B4CE77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AB3B0F6-CE12-15A0-0169-30E427EE27CC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CBC09BE-2AF7-29AB-D544-9E01EDF2BA7D}"/>
              </a:ext>
            </a:extLst>
          </p:cNvPr>
          <p:cNvSpPr txBox="1"/>
          <p:nvPr/>
        </p:nvSpPr>
        <p:spPr>
          <a:xfrm>
            <a:off x="5240345" y="5651274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BC9481-3A1A-D82C-1658-8EB463BB941C}"/>
              </a:ext>
            </a:extLst>
          </p:cNvPr>
          <p:cNvSpPr txBox="1"/>
          <p:nvPr/>
        </p:nvSpPr>
        <p:spPr>
          <a:xfrm>
            <a:off x="5149852" y="5883457"/>
            <a:ext cx="3706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0DB0BE-06B0-F2B6-ACC1-09C2E833F0FF}"/>
              </a:ext>
            </a:extLst>
          </p:cNvPr>
          <p:cNvSpPr txBox="1"/>
          <p:nvPr/>
        </p:nvSpPr>
        <p:spPr>
          <a:xfrm>
            <a:off x="4488678" y="5757094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JD1c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63DC72-8BC9-1646-9E1E-299FA2AB681C}"/>
              </a:ext>
            </a:extLst>
          </p:cNvPr>
          <p:cNvSpPr txBox="1"/>
          <p:nvPr/>
        </p:nvSpPr>
        <p:spPr>
          <a:xfrm>
            <a:off x="4599492" y="5984539"/>
            <a:ext cx="3706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JD1</a:t>
            </a:r>
          </a:p>
        </p:txBody>
      </p:sp>
    </p:spTree>
    <p:extLst>
      <p:ext uri="{BB962C8B-B14F-4D97-AF65-F5344CB8AC3E}">
        <p14:creationId xmlns:p14="http://schemas.microsoft.com/office/powerpoint/2010/main" val="499115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340230-EE60-735D-0659-76177E022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889" y="-39968"/>
            <a:ext cx="597592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B4105-1FCC-21A4-5BA7-C89626C1A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693" y="1357912"/>
            <a:ext cx="2994497" cy="18233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EA2B98-A5B5-F7CE-9F7B-704C507E1B75}"/>
              </a:ext>
            </a:extLst>
          </p:cNvPr>
          <p:cNvGrpSpPr/>
          <p:nvPr/>
        </p:nvGrpSpPr>
        <p:grpSpPr>
          <a:xfrm rot="15152928">
            <a:off x="4424123" y="785458"/>
            <a:ext cx="4433540" cy="4197746"/>
            <a:chOff x="199505" y="3192420"/>
            <a:chExt cx="3520410" cy="33550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28BDC6-7698-2966-E857-5113AAB51639}"/>
                </a:ext>
              </a:extLst>
            </p:cNvPr>
            <p:cNvSpPr/>
            <p:nvPr/>
          </p:nvSpPr>
          <p:spPr>
            <a:xfrm rot="20561950">
              <a:off x="1819718" y="3192420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F2D596-2400-DD72-6621-C9C94541DB49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953DF1-A42C-5083-8A29-5DDA5BDFFC32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9F90A9-9E9D-6179-AF46-4B491ECD78B4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B2DE7B-F330-BF91-8083-E7FE5470A395}"/>
              </a:ext>
            </a:extLst>
          </p:cNvPr>
          <p:cNvGrpSpPr/>
          <p:nvPr/>
        </p:nvGrpSpPr>
        <p:grpSpPr>
          <a:xfrm rot="15152928">
            <a:off x="3732417" y="-1339561"/>
            <a:ext cx="4433540" cy="4196530"/>
            <a:chOff x="199505" y="3193391"/>
            <a:chExt cx="3520410" cy="335405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FD4304-7F38-1228-A06A-3675FE7F2149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873F91-2746-6C8E-0C8A-338A61F8A5E7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37FD41-8EB2-2513-2ED8-0DBD93341681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C15248-BA0D-47D4-45E2-BF52FBF5E945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79CF365-10BA-F871-7C3B-6C720DABD137}"/>
              </a:ext>
            </a:extLst>
          </p:cNvPr>
          <p:cNvSpPr/>
          <p:nvPr/>
        </p:nvSpPr>
        <p:spPr>
          <a:xfrm rot="19506600">
            <a:off x="5321428" y="2321383"/>
            <a:ext cx="348047" cy="6079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E0CB775-8A59-0D3C-2B15-E42E54444BDD}"/>
              </a:ext>
            </a:extLst>
          </p:cNvPr>
          <p:cNvSpPr/>
          <p:nvPr/>
        </p:nvSpPr>
        <p:spPr>
          <a:xfrm rot="19506600">
            <a:off x="4856943" y="1995448"/>
            <a:ext cx="216964" cy="3034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B1DF24-FA5C-2BD0-5574-67D78CF9F50C}"/>
              </a:ext>
            </a:extLst>
          </p:cNvPr>
          <p:cNvSpPr txBox="1"/>
          <p:nvPr/>
        </p:nvSpPr>
        <p:spPr>
          <a:xfrm>
            <a:off x="3252894" y="1111574"/>
            <a:ext cx="1664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if I catch JD3 6.3,</a:t>
            </a:r>
          </a:p>
          <a:p>
            <a:r>
              <a:rPr lang="en-US" sz="1200" dirty="0">
                <a:solidFill>
                  <a:schemeClr val="bg1"/>
                </a:solidFill>
              </a:rPr>
              <a:t>then I lose the red edge</a:t>
            </a:r>
          </a:p>
          <a:p>
            <a:r>
              <a:rPr lang="en-US" sz="1200" dirty="0">
                <a:solidFill>
                  <a:schemeClr val="bg1"/>
                </a:solidFill>
              </a:rPr>
              <a:t>of the spectra for JD1,2</a:t>
            </a:r>
          </a:p>
        </p:txBody>
      </p:sp>
    </p:spTree>
    <p:extLst>
      <p:ext uri="{BB962C8B-B14F-4D97-AF65-F5344CB8AC3E}">
        <p14:creationId xmlns:p14="http://schemas.microsoft.com/office/powerpoint/2010/main" val="1920783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340230-EE60-735D-0659-76177E022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889" y="-39968"/>
            <a:ext cx="597592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B4105-1FCC-21A4-5BA7-C89626C1A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693" y="1357912"/>
            <a:ext cx="2994497" cy="18233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EA2B98-A5B5-F7CE-9F7B-704C507E1B75}"/>
              </a:ext>
            </a:extLst>
          </p:cNvPr>
          <p:cNvGrpSpPr/>
          <p:nvPr/>
        </p:nvGrpSpPr>
        <p:grpSpPr>
          <a:xfrm rot="15152928">
            <a:off x="4570876" y="1082363"/>
            <a:ext cx="4433540" cy="4197746"/>
            <a:chOff x="199505" y="3192420"/>
            <a:chExt cx="3520410" cy="33550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28BDC6-7698-2966-E857-5113AAB51639}"/>
                </a:ext>
              </a:extLst>
            </p:cNvPr>
            <p:cNvSpPr/>
            <p:nvPr/>
          </p:nvSpPr>
          <p:spPr>
            <a:xfrm rot="20561950">
              <a:off x="1819718" y="3192420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F2D596-2400-DD72-6621-C9C94541DB49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953DF1-A42C-5083-8A29-5DDA5BDFFC32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9F90A9-9E9D-6179-AF46-4B491ECD78B4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B2DE7B-F330-BF91-8083-E7FE5470A395}"/>
              </a:ext>
            </a:extLst>
          </p:cNvPr>
          <p:cNvGrpSpPr/>
          <p:nvPr/>
        </p:nvGrpSpPr>
        <p:grpSpPr>
          <a:xfrm rot="15152928">
            <a:off x="3732417" y="-1339561"/>
            <a:ext cx="4433540" cy="4196530"/>
            <a:chOff x="199505" y="3193391"/>
            <a:chExt cx="3520410" cy="335405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FD4304-7F38-1228-A06A-3675FE7F2149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873F91-2746-6C8E-0C8A-338A61F8A5E7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37FD41-8EB2-2513-2ED8-0DBD93341681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C15248-BA0D-47D4-45E2-BF52FBF5E945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79CF365-10BA-F871-7C3B-6C720DABD137}"/>
              </a:ext>
            </a:extLst>
          </p:cNvPr>
          <p:cNvSpPr/>
          <p:nvPr/>
        </p:nvSpPr>
        <p:spPr>
          <a:xfrm rot="19506600">
            <a:off x="5321428" y="2321383"/>
            <a:ext cx="348047" cy="6079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E0CB775-8A59-0D3C-2B15-E42E54444BDD}"/>
              </a:ext>
            </a:extLst>
          </p:cNvPr>
          <p:cNvSpPr/>
          <p:nvPr/>
        </p:nvSpPr>
        <p:spPr>
          <a:xfrm rot="19506600">
            <a:off x="4856943" y="1995448"/>
            <a:ext cx="216964" cy="3034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B1DF24-FA5C-2BD0-5574-67D78CF9F50C}"/>
              </a:ext>
            </a:extLst>
          </p:cNvPr>
          <p:cNvSpPr txBox="1"/>
          <p:nvPr/>
        </p:nvSpPr>
        <p:spPr>
          <a:xfrm>
            <a:off x="3252894" y="1111574"/>
            <a:ext cx="18781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catch JD3 in one exposure?</a:t>
            </a:r>
          </a:p>
        </p:txBody>
      </p:sp>
    </p:spTree>
    <p:extLst>
      <p:ext uri="{BB962C8B-B14F-4D97-AF65-F5344CB8AC3E}">
        <p14:creationId xmlns:p14="http://schemas.microsoft.com/office/powerpoint/2010/main" val="2577244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340230-EE60-735D-0659-76177E022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889" y="-39968"/>
            <a:ext cx="597592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B4105-1FCC-21A4-5BA7-C89626C1A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693" y="1357912"/>
            <a:ext cx="2994497" cy="18233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EA2B98-A5B5-F7CE-9F7B-704C507E1B75}"/>
              </a:ext>
            </a:extLst>
          </p:cNvPr>
          <p:cNvGrpSpPr/>
          <p:nvPr/>
        </p:nvGrpSpPr>
        <p:grpSpPr>
          <a:xfrm rot="15152928">
            <a:off x="4526426" y="1108831"/>
            <a:ext cx="4433540" cy="4197746"/>
            <a:chOff x="199505" y="3192420"/>
            <a:chExt cx="3520410" cy="33550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28BDC6-7698-2966-E857-5113AAB51639}"/>
                </a:ext>
              </a:extLst>
            </p:cNvPr>
            <p:cNvSpPr/>
            <p:nvPr/>
          </p:nvSpPr>
          <p:spPr>
            <a:xfrm rot="20561950">
              <a:off x="1819718" y="3192420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F2D596-2400-DD72-6621-C9C94541DB49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953DF1-A42C-5083-8A29-5DDA5BDFFC32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9F90A9-9E9D-6179-AF46-4B491ECD78B4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B2DE7B-F330-BF91-8083-E7FE5470A395}"/>
              </a:ext>
            </a:extLst>
          </p:cNvPr>
          <p:cNvGrpSpPr/>
          <p:nvPr/>
        </p:nvGrpSpPr>
        <p:grpSpPr>
          <a:xfrm rot="15152928">
            <a:off x="3657171" y="-1281208"/>
            <a:ext cx="4433540" cy="4196530"/>
            <a:chOff x="199505" y="3193391"/>
            <a:chExt cx="3520410" cy="335405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FD4304-7F38-1228-A06A-3675FE7F2149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873F91-2746-6C8E-0C8A-338A61F8A5E7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37FD41-8EB2-2513-2ED8-0DBD93341681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C15248-BA0D-47D4-45E2-BF52FBF5E945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79CF365-10BA-F871-7C3B-6C720DABD137}"/>
              </a:ext>
            </a:extLst>
          </p:cNvPr>
          <p:cNvSpPr/>
          <p:nvPr/>
        </p:nvSpPr>
        <p:spPr>
          <a:xfrm rot="19506600">
            <a:off x="5321428" y="2321383"/>
            <a:ext cx="348047" cy="6079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E0CB775-8A59-0D3C-2B15-E42E54444BDD}"/>
              </a:ext>
            </a:extLst>
          </p:cNvPr>
          <p:cNvSpPr/>
          <p:nvPr/>
        </p:nvSpPr>
        <p:spPr>
          <a:xfrm>
            <a:off x="4881286" y="2033674"/>
            <a:ext cx="120297" cy="2227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B1DF24-FA5C-2BD0-5574-67D78CF9F50C}"/>
              </a:ext>
            </a:extLst>
          </p:cNvPr>
          <p:cNvSpPr txBox="1"/>
          <p:nvPr/>
        </p:nvSpPr>
        <p:spPr>
          <a:xfrm>
            <a:off x="3252894" y="1111574"/>
            <a:ext cx="18781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catch JD3 in one exposure?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FAD790-8829-1561-BD89-135E08FC4815}"/>
              </a:ext>
            </a:extLst>
          </p:cNvPr>
          <p:cNvSpPr/>
          <p:nvPr/>
        </p:nvSpPr>
        <p:spPr>
          <a:xfrm rot="19506600">
            <a:off x="4963233" y="2553037"/>
            <a:ext cx="76701" cy="1003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3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340230-EE60-735D-0659-76177E022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889" y="-39968"/>
            <a:ext cx="597592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B4105-1FCC-21A4-5BA7-C89626C1A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693" y="1357912"/>
            <a:ext cx="2994497" cy="18233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EA2B98-A5B5-F7CE-9F7B-704C507E1B75}"/>
              </a:ext>
            </a:extLst>
          </p:cNvPr>
          <p:cNvGrpSpPr/>
          <p:nvPr/>
        </p:nvGrpSpPr>
        <p:grpSpPr>
          <a:xfrm rot="15152928">
            <a:off x="4628800" y="875386"/>
            <a:ext cx="4433540" cy="4197746"/>
            <a:chOff x="199505" y="3192420"/>
            <a:chExt cx="3520410" cy="33550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28BDC6-7698-2966-E857-5113AAB51639}"/>
                </a:ext>
              </a:extLst>
            </p:cNvPr>
            <p:cNvSpPr/>
            <p:nvPr/>
          </p:nvSpPr>
          <p:spPr>
            <a:xfrm rot="20561950">
              <a:off x="1819718" y="3192420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F2D596-2400-DD72-6621-C9C94541DB49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953DF1-A42C-5083-8A29-5DDA5BDFFC32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9F90A9-9E9D-6179-AF46-4B491ECD78B4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B2DE7B-F330-BF91-8083-E7FE5470A395}"/>
              </a:ext>
            </a:extLst>
          </p:cNvPr>
          <p:cNvGrpSpPr/>
          <p:nvPr/>
        </p:nvGrpSpPr>
        <p:grpSpPr>
          <a:xfrm rot="15152928">
            <a:off x="4035543" y="-1074704"/>
            <a:ext cx="4433540" cy="4196530"/>
            <a:chOff x="199505" y="3193391"/>
            <a:chExt cx="3520410" cy="335405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FD4304-7F38-1228-A06A-3675FE7F2149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873F91-2746-6C8E-0C8A-338A61F8A5E7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37FD41-8EB2-2513-2ED8-0DBD93341681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C15248-BA0D-47D4-45E2-BF52FBF5E945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79CF365-10BA-F871-7C3B-6C720DABD137}"/>
              </a:ext>
            </a:extLst>
          </p:cNvPr>
          <p:cNvSpPr/>
          <p:nvPr/>
        </p:nvSpPr>
        <p:spPr>
          <a:xfrm rot="19506600">
            <a:off x="5321428" y="2321383"/>
            <a:ext cx="348047" cy="6079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E0CB775-8A59-0D3C-2B15-E42E54444BDD}"/>
              </a:ext>
            </a:extLst>
          </p:cNvPr>
          <p:cNvSpPr/>
          <p:nvPr/>
        </p:nvSpPr>
        <p:spPr>
          <a:xfrm rot="19506600">
            <a:off x="4856943" y="1995448"/>
            <a:ext cx="216964" cy="3034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B1DF24-FA5C-2BD0-5574-67D78CF9F50C}"/>
              </a:ext>
            </a:extLst>
          </p:cNvPr>
          <p:cNvSpPr txBox="1"/>
          <p:nvPr/>
        </p:nvSpPr>
        <p:spPr>
          <a:xfrm>
            <a:off x="3252894" y="1111574"/>
            <a:ext cx="2720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 fact you might try to center JD2 better</a:t>
            </a:r>
          </a:p>
        </p:txBody>
      </p:sp>
    </p:spTree>
    <p:extLst>
      <p:ext uri="{BB962C8B-B14F-4D97-AF65-F5344CB8AC3E}">
        <p14:creationId xmlns:p14="http://schemas.microsoft.com/office/powerpoint/2010/main" val="995788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340230-EE60-735D-0659-76177E022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889" y="-39968"/>
            <a:ext cx="597592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B4105-1FCC-21A4-5BA7-C89626C1A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693" y="1357912"/>
            <a:ext cx="2994497" cy="18233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EA2B98-A5B5-F7CE-9F7B-704C507E1B75}"/>
              </a:ext>
            </a:extLst>
          </p:cNvPr>
          <p:cNvGrpSpPr/>
          <p:nvPr/>
        </p:nvGrpSpPr>
        <p:grpSpPr>
          <a:xfrm rot="15152928">
            <a:off x="4741832" y="918300"/>
            <a:ext cx="4433540" cy="4197746"/>
            <a:chOff x="199505" y="3192420"/>
            <a:chExt cx="3520410" cy="33550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28BDC6-7698-2966-E857-5113AAB51639}"/>
                </a:ext>
              </a:extLst>
            </p:cNvPr>
            <p:cNvSpPr/>
            <p:nvPr/>
          </p:nvSpPr>
          <p:spPr>
            <a:xfrm rot="20561950">
              <a:off x="1819718" y="3192420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F2D596-2400-DD72-6621-C9C94541DB49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953DF1-A42C-5083-8A29-5DDA5BDFFC32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9F90A9-9E9D-6179-AF46-4B491ECD78B4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B2DE7B-F330-BF91-8083-E7FE5470A395}"/>
              </a:ext>
            </a:extLst>
          </p:cNvPr>
          <p:cNvGrpSpPr/>
          <p:nvPr/>
        </p:nvGrpSpPr>
        <p:grpSpPr>
          <a:xfrm rot="15152928">
            <a:off x="4075648" y="-1138872"/>
            <a:ext cx="4433540" cy="4196530"/>
            <a:chOff x="199505" y="3193391"/>
            <a:chExt cx="3520410" cy="335405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FD4304-7F38-1228-A06A-3675FE7F2149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873F91-2746-6C8E-0C8A-338A61F8A5E7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37FD41-8EB2-2513-2ED8-0DBD93341681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C15248-BA0D-47D4-45E2-BF52FBF5E945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79CF365-10BA-F871-7C3B-6C720DABD137}"/>
              </a:ext>
            </a:extLst>
          </p:cNvPr>
          <p:cNvSpPr/>
          <p:nvPr/>
        </p:nvSpPr>
        <p:spPr>
          <a:xfrm rot="19506600">
            <a:off x="5321428" y="2321383"/>
            <a:ext cx="348047" cy="6079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B1DF24-FA5C-2BD0-5574-67D78CF9F50C}"/>
              </a:ext>
            </a:extLst>
          </p:cNvPr>
          <p:cNvSpPr txBox="1"/>
          <p:nvPr/>
        </p:nvSpPr>
        <p:spPr>
          <a:xfrm>
            <a:off x="3252894" y="1111574"/>
            <a:ext cx="2720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 fact you might try to center JD2 better</a:t>
            </a:r>
          </a:p>
          <a:p>
            <a:r>
              <a:rPr lang="en-US" sz="1200" dirty="0">
                <a:solidFill>
                  <a:schemeClr val="bg1"/>
                </a:solidFill>
              </a:rPr>
              <a:t>in both exposures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430980-8B4C-40E7-ED25-F3E553457A5D}"/>
              </a:ext>
            </a:extLst>
          </p:cNvPr>
          <p:cNvSpPr/>
          <p:nvPr/>
        </p:nvSpPr>
        <p:spPr>
          <a:xfrm>
            <a:off x="4881286" y="2033674"/>
            <a:ext cx="120297" cy="2227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F53E209-EB34-FD67-1ECA-2ECB5A8D59D6}"/>
              </a:ext>
            </a:extLst>
          </p:cNvPr>
          <p:cNvSpPr/>
          <p:nvPr/>
        </p:nvSpPr>
        <p:spPr>
          <a:xfrm rot="19506600">
            <a:off x="4963233" y="2553037"/>
            <a:ext cx="76701" cy="1003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62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340230-EE60-735D-0659-76177E022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889" y="-39968"/>
            <a:ext cx="597592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B4105-1FCC-21A4-5BA7-C89626C1A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693" y="1357912"/>
            <a:ext cx="2994497" cy="18233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EA2B98-A5B5-F7CE-9F7B-704C507E1B75}"/>
              </a:ext>
            </a:extLst>
          </p:cNvPr>
          <p:cNvGrpSpPr/>
          <p:nvPr/>
        </p:nvGrpSpPr>
        <p:grpSpPr>
          <a:xfrm rot="15152928">
            <a:off x="4826985" y="1185685"/>
            <a:ext cx="4433540" cy="4197746"/>
            <a:chOff x="199505" y="3192420"/>
            <a:chExt cx="3520410" cy="33550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28BDC6-7698-2966-E857-5113AAB51639}"/>
                </a:ext>
              </a:extLst>
            </p:cNvPr>
            <p:cNvSpPr/>
            <p:nvPr/>
          </p:nvSpPr>
          <p:spPr>
            <a:xfrm rot="20561950">
              <a:off x="1819718" y="3192420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F2D596-2400-DD72-6621-C9C94541DB49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953DF1-A42C-5083-8A29-5DDA5BDFFC32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9F90A9-9E9D-6179-AF46-4B491ECD78B4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B2DE7B-F330-BF91-8083-E7FE5470A395}"/>
              </a:ext>
            </a:extLst>
          </p:cNvPr>
          <p:cNvGrpSpPr/>
          <p:nvPr/>
        </p:nvGrpSpPr>
        <p:grpSpPr>
          <a:xfrm rot="15152928">
            <a:off x="4049199" y="-1204353"/>
            <a:ext cx="4433540" cy="4196530"/>
            <a:chOff x="199505" y="3193391"/>
            <a:chExt cx="3520410" cy="335405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FD4304-7F38-1228-A06A-3675FE7F2149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873F91-2746-6C8E-0C8A-338A61F8A5E7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37FD41-8EB2-2513-2ED8-0DBD93341681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C15248-BA0D-47D4-45E2-BF52FBF5E945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79CF365-10BA-F871-7C3B-6C720DABD137}"/>
              </a:ext>
            </a:extLst>
          </p:cNvPr>
          <p:cNvSpPr/>
          <p:nvPr/>
        </p:nvSpPr>
        <p:spPr>
          <a:xfrm rot="19506600">
            <a:off x="5321428" y="2321383"/>
            <a:ext cx="348047" cy="6079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B1DF24-FA5C-2BD0-5574-67D78CF9F50C}"/>
              </a:ext>
            </a:extLst>
          </p:cNvPr>
          <p:cNvSpPr txBox="1"/>
          <p:nvPr/>
        </p:nvSpPr>
        <p:spPr>
          <a:xfrm>
            <a:off x="3252894" y="1111574"/>
            <a:ext cx="2720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 fact you might try to center JD2 better</a:t>
            </a:r>
          </a:p>
          <a:p>
            <a:r>
              <a:rPr lang="en-US" sz="1200" dirty="0">
                <a:solidFill>
                  <a:schemeClr val="bg1"/>
                </a:solidFill>
              </a:rPr>
              <a:t>in 3/4 exposures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430980-8B4C-40E7-ED25-F3E553457A5D}"/>
              </a:ext>
            </a:extLst>
          </p:cNvPr>
          <p:cNvSpPr/>
          <p:nvPr/>
        </p:nvSpPr>
        <p:spPr>
          <a:xfrm>
            <a:off x="4881286" y="2033674"/>
            <a:ext cx="120297" cy="2227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F53E209-EB34-FD67-1ECA-2ECB5A8D59D6}"/>
              </a:ext>
            </a:extLst>
          </p:cNvPr>
          <p:cNvSpPr/>
          <p:nvPr/>
        </p:nvSpPr>
        <p:spPr>
          <a:xfrm rot="19506600">
            <a:off x="4963233" y="2553037"/>
            <a:ext cx="76701" cy="1003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1923BA-0601-152D-53F0-1481649176ED}"/>
              </a:ext>
            </a:extLst>
          </p:cNvPr>
          <p:cNvSpPr txBox="1"/>
          <p:nvPr/>
        </p:nvSpPr>
        <p:spPr>
          <a:xfrm>
            <a:off x="721682" y="355717"/>
            <a:ext cx="1773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  <a:p>
            <a:r>
              <a:rPr lang="en-US" dirty="0"/>
              <a:t>center Q2</a:t>
            </a:r>
          </a:p>
          <a:p>
            <a:r>
              <a:rPr lang="en-US" dirty="0"/>
              <a:t>down left red Q4</a:t>
            </a:r>
          </a:p>
        </p:txBody>
      </p:sp>
    </p:spTree>
    <p:extLst>
      <p:ext uri="{BB962C8B-B14F-4D97-AF65-F5344CB8AC3E}">
        <p14:creationId xmlns:p14="http://schemas.microsoft.com/office/powerpoint/2010/main" val="17062203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340230-EE60-735D-0659-76177E022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889" y="-39968"/>
            <a:ext cx="597592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B4105-1FCC-21A4-5BA7-C89626C1A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693" y="1357912"/>
            <a:ext cx="2994497" cy="18233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EA2B98-A5B5-F7CE-9F7B-704C507E1B75}"/>
              </a:ext>
            </a:extLst>
          </p:cNvPr>
          <p:cNvGrpSpPr/>
          <p:nvPr/>
        </p:nvGrpSpPr>
        <p:grpSpPr>
          <a:xfrm rot="15152928">
            <a:off x="4769233" y="1228996"/>
            <a:ext cx="4433540" cy="4197746"/>
            <a:chOff x="199505" y="3192420"/>
            <a:chExt cx="3520410" cy="33550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28BDC6-7698-2966-E857-5113AAB51639}"/>
                </a:ext>
              </a:extLst>
            </p:cNvPr>
            <p:cNvSpPr/>
            <p:nvPr/>
          </p:nvSpPr>
          <p:spPr>
            <a:xfrm rot="20561950">
              <a:off x="1819718" y="3192420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F2D596-2400-DD72-6621-C9C94541DB49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953DF1-A42C-5083-8A29-5DDA5BDFFC32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9F90A9-9E9D-6179-AF46-4B491ECD78B4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B2DE7B-F330-BF91-8083-E7FE5470A395}"/>
              </a:ext>
            </a:extLst>
          </p:cNvPr>
          <p:cNvGrpSpPr/>
          <p:nvPr/>
        </p:nvGrpSpPr>
        <p:grpSpPr>
          <a:xfrm rot="15152928">
            <a:off x="3967384" y="-1161044"/>
            <a:ext cx="4433540" cy="4196530"/>
            <a:chOff x="199505" y="3193391"/>
            <a:chExt cx="3520410" cy="335405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FD4304-7F38-1228-A06A-3675FE7F2149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873F91-2746-6C8E-0C8A-338A61F8A5E7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37FD41-8EB2-2513-2ED8-0DBD93341681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C15248-BA0D-47D4-45E2-BF52FBF5E945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79CF365-10BA-F871-7C3B-6C720DABD137}"/>
              </a:ext>
            </a:extLst>
          </p:cNvPr>
          <p:cNvSpPr/>
          <p:nvPr/>
        </p:nvSpPr>
        <p:spPr>
          <a:xfrm rot="19506600">
            <a:off x="5321428" y="2321383"/>
            <a:ext cx="348047" cy="6079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B1DF24-FA5C-2BD0-5574-67D78CF9F50C}"/>
              </a:ext>
            </a:extLst>
          </p:cNvPr>
          <p:cNvSpPr txBox="1"/>
          <p:nvPr/>
        </p:nvSpPr>
        <p:spPr>
          <a:xfrm>
            <a:off x="3252894" y="1111574"/>
            <a:ext cx="2720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 fact you might try to center JD2 better</a:t>
            </a:r>
          </a:p>
          <a:p>
            <a:r>
              <a:rPr lang="en-US" sz="1200" dirty="0">
                <a:solidFill>
                  <a:schemeClr val="bg1"/>
                </a:solidFill>
              </a:rPr>
              <a:t>in 3/4 exposures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430980-8B4C-40E7-ED25-F3E553457A5D}"/>
              </a:ext>
            </a:extLst>
          </p:cNvPr>
          <p:cNvSpPr/>
          <p:nvPr/>
        </p:nvSpPr>
        <p:spPr>
          <a:xfrm>
            <a:off x="4881286" y="2033674"/>
            <a:ext cx="120297" cy="2227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F53E209-EB34-FD67-1ECA-2ECB5A8D59D6}"/>
              </a:ext>
            </a:extLst>
          </p:cNvPr>
          <p:cNvSpPr/>
          <p:nvPr/>
        </p:nvSpPr>
        <p:spPr>
          <a:xfrm rot="19506600">
            <a:off x="4963233" y="2553037"/>
            <a:ext cx="76701" cy="1003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1923BA-0601-152D-53F0-1481649176ED}"/>
              </a:ext>
            </a:extLst>
          </p:cNvPr>
          <p:cNvSpPr txBox="1"/>
          <p:nvPr/>
        </p:nvSpPr>
        <p:spPr>
          <a:xfrm>
            <a:off x="721682" y="355717"/>
            <a:ext cx="1773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tweaking…</a:t>
            </a:r>
          </a:p>
          <a:p>
            <a:r>
              <a:rPr lang="en-US" dirty="0"/>
              <a:t>center Q2</a:t>
            </a:r>
          </a:p>
          <a:p>
            <a:r>
              <a:rPr lang="en-US" dirty="0"/>
              <a:t>down left red Q4</a:t>
            </a:r>
          </a:p>
        </p:txBody>
      </p:sp>
    </p:spTree>
    <p:extLst>
      <p:ext uri="{BB962C8B-B14F-4D97-AF65-F5344CB8AC3E}">
        <p14:creationId xmlns:p14="http://schemas.microsoft.com/office/powerpoint/2010/main" val="2481039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340230-EE60-735D-0659-76177E022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889" y="-39968"/>
            <a:ext cx="597592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B4105-1FCC-21A4-5BA7-C89626C1A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693" y="1357912"/>
            <a:ext cx="2994497" cy="18233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EA2B98-A5B5-F7CE-9F7B-704C507E1B75}"/>
              </a:ext>
            </a:extLst>
          </p:cNvPr>
          <p:cNvGrpSpPr/>
          <p:nvPr/>
        </p:nvGrpSpPr>
        <p:grpSpPr>
          <a:xfrm rot="15152928">
            <a:off x="4587648" y="1056035"/>
            <a:ext cx="4433540" cy="4197746"/>
            <a:chOff x="199505" y="3192420"/>
            <a:chExt cx="3520410" cy="33550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28BDC6-7698-2966-E857-5113AAB51639}"/>
                </a:ext>
              </a:extLst>
            </p:cNvPr>
            <p:cNvSpPr/>
            <p:nvPr/>
          </p:nvSpPr>
          <p:spPr>
            <a:xfrm rot="20561950">
              <a:off x="1819718" y="3192420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F2D596-2400-DD72-6621-C9C94541DB49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953DF1-A42C-5083-8A29-5DDA5BDFFC32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9F90A9-9E9D-6179-AF46-4B491ECD78B4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B2DE7B-F330-BF91-8083-E7FE5470A395}"/>
              </a:ext>
            </a:extLst>
          </p:cNvPr>
          <p:cNvGrpSpPr/>
          <p:nvPr/>
        </p:nvGrpSpPr>
        <p:grpSpPr>
          <a:xfrm rot="15152928">
            <a:off x="4063339" y="-1020064"/>
            <a:ext cx="4433540" cy="4196530"/>
            <a:chOff x="199505" y="3193391"/>
            <a:chExt cx="3520410" cy="335405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FD4304-7F38-1228-A06A-3675FE7F2149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873F91-2746-6C8E-0C8A-338A61F8A5E7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37FD41-8EB2-2513-2ED8-0DBD93341681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C15248-BA0D-47D4-45E2-BF52FBF5E945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79CF365-10BA-F871-7C3B-6C720DABD137}"/>
              </a:ext>
            </a:extLst>
          </p:cNvPr>
          <p:cNvSpPr/>
          <p:nvPr/>
        </p:nvSpPr>
        <p:spPr>
          <a:xfrm rot="19506600">
            <a:off x="5321428" y="2321383"/>
            <a:ext cx="348047" cy="6079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B1DF24-FA5C-2BD0-5574-67D78CF9F50C}"/>
              </a:ext>
            </a:extLst>
          </p:cNvPr>
          <p:cNvSpPr txBox="1"/>
          <p:nvPr/>
        </p:nvSpPr>
        <p:spPr>
          <a:xfrm>
            <a:off x="3252894" y="1111574"/>
            <a:ext cx="2720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 fact you might try to center JD2 better</a:t>
            </a:r>
          </a:p>
          <a:p>
            <a:r>
              <a:rPr lang="en-US" sz="1200" dirty="0">
                <a:solidFill>
                  <a:schemeClr val="bg1"/>
                </a:solidFill>
              </a:rPr>
              <a:t>in 3/4 exposures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430980-8B4C-40E7-ED25-F3E553457A5D}"/>
              </a:ext>
            </a:extLst>
          </p:cNvPr>
          <p:cNvSpPr/>
          <p:nvPr/>
        </p:nvSpPr>
        <p:spPr>
          <a:xfrm>
            <a:off x="4881286" y="2033674"/>
            <a:ext cx="120297" cy="2227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F53E209-EB34-FD67-1ECA-2ECB5A8D59D6}"/>
              </a:ext>
            </a:extLst>
          </p:cNvPr>
          <p:cNvSpPr/>
          <p:nvPr/>
        </p:nvSpPr>
        <p:spPr>
          <a:xfrm rot="19506600">
            <a:off x="4963233" y="2553037"/>
            <a:ext cx="76701" cy="1003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1923BA-0601-152D-53F0-1481649176ED}"/>
              </a:ext>
            </a:extLst>
          </p:cNvPr>
          <p:cNvSpPr txBox="1"/>
          <p:nvPr/>
        </p:nvSpPr>
        <p:spPr>
          <a:xfrm>
            <a:off x="721682" y="355717"/>
            <a:ext cx="1773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tweaking…</a:t>
            </a:r>
          </a:p>
          <a:p>
            <a:r>
              <a:rPr lang="en-US" dirty="0"/>
              <a:t>center Q2</a:t>
            </a:r>
          </a:p>
          <a:p>
            <a:r>
              <a:rPr lang="en-US" dirty="0"/>
              <a:t>down left red Q4</a:t>
            </a:r>
          </a:p>
        </p:txBody>
      </p:sp>
    </p:spTree>
    <p:extLst>
      <p:ext uri="{BB962C8B-B14F-4D97-AF65-F5344CB8AC3E}">
        <p14:creationId xmlns:p14="http://schemas.microsoft.com/office/powerpoint/2010/main" val="14842653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340230-EE60-735D-0659-76177E022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889" y="-39968"/>
            <a:ext cx="597592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B4105-1FCC-21A4-5BA7-C89626C1A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693" y="1357912"/>
            <a:ext cx="2994497" cy="18233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EA2B98-A5B5-F7CE-9F7B-704C507E1B75}"/>
              </a:ext>
            </a:extLst>
          </p:cNvPr>
          <p:cNvGrpSpPr/>
          <p:nvPr/>
        </p:nvGrpSpPr>
        <p:grpSpPr>
          <a:xfrm rot="15152928">
            <a:off x="4664137" y="1231869"/>
            <a:ext cx="4433540" cy="4196198"/>
            <a:chOff x="199505" y="3193657"/>
            <a:chExt cx="3520410" cy="335379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28BDC6-7698-2966-E857-5113AAB51639}"/>
                </a:ext>
              </a:extLst>
            </p:cNvPr>
            <p:cNvSpPr/>
            <p:nvPr/>
          </p:nvSpPr>
          <p:spPr>
            <a:xfrm rot="20561950">
              <a:off x="1848003" y="3193657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F2D596-2400-DD72-6621-C9C94541DB49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953DF1-A42C-5083-8A29-5DDA5BDFFC32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9F90A9-9E9D-6179-AF46-4B491ECD78B4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B2DE7B-F330-BF91-8083-E7FE5470A395}"/>
              </a:ext>
            </a:extLst>
          </p:cNvPr>
          <p:cNvGrpSpPr/>
          <p:nvPr/>
        </p:nvGrpSpPr>
        <p:grpSpPr>
          <a:xfrm rot="15152928">
            <a:off x="4065190" y="-1206686"/>
            <a:ext cx="4433540" cy="4196530"/>
            <a:chOff x="199505" y="3193391"/>
            <a:chExt cx="3520410" cy="335405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FD4304-7F38-1228-A06A-3675FE7F2149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873F91-2746-6C8E-0C8A-338A61F8A5E7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37FD41-8EB2-2513-2ED8-0DBD93341681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C15248-BA0D-47D4-45E2-BF52FBF5E945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79CF365-10BA-F871-7C3B-6C720DABD137}"/>
              </a:ext>
            </a:extLst>
          </p:cNvPr>
          <p:cNvSpPr/>
          <p:nvPr/>
        </p:nvSpPr>
        <p:spPr>
          <a:xfrm rot="19506600">
            <a:off x="5321428" y="2321383"/>
            <a:ext cx="348047" cy="6079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B1DF24-FA5C-2BD0-5574-67D78CF9F50C}"/>
              </a:ext>
            </a:extLst>
          </p:cNvPr>
          <p:cNvSpPr txBox="1"/>
          <p:nvPr/>
        </p:nvSpPr>
        <p:spPr>
          <a:xfrm>
            <a:off x="3252894" y="1111574"/>
            <a:ext cx="2720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 fact you might try to center JD2 better</a:t>
            </a:r>
          </a:p>
          <a:p>
            <a:r>
              <a:rPr lang="en-US" sz="1200" dirty="0">
                <a:solidFill>
                  <a:schemeClr val="bg1"/>
                </a:solidFill>
              </a:rPr>
              <a:t>in 3/4 exposures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430980-8B4C-40E7-ED25-F3E553457A5D}"/>
              </a:ext>
            </a:extLst>
          </p:cNvPr>
          <p:cNvSpPr/>
          <p:nvPr/>
        </p:nvSpPr>
        <p:spPr>
          <a:xfrm>
            <a:off x="4881286" y="2033674"/>
            <a:ext cx="120297" cy="2227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F53E209-EB34-FD67-1ECA-2ECB5A8D59D6}"/>
              </a:ext>
            </a:extLst>
          </p:cNvPr>
          <p:cNvSpPr/>
          <p:nvPr/>
        </p:nvSpPr>
        <p:spPr>
          <a:xfrm rot="19506600">
            <a:off x="4963233" y="2553037"/>
            <a:ext cx="76701" cy="1003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1923BA-0601-152D-53F0-1481649176ED}"/>
              </a:ext>
            </a:extLst>
          </p:cNvPr>
          <p:cNvSpPr txBox="1"/>
          <p:nvPr/>
        </p:nvSpPr>
        <p:spPr>
          <a:xfrm>
            <a:off x="721682" y="355717"/>
            <a:ext cx="17736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exposures?</a:t>
            </a:r>
          </a:p>
          <a:p>
            <a:endParaRPr lang="en-US" dirty="0"/>
          </a:p>
          <a:p>
            <a:r>
              <a:rPr lang="en-US" dirty="0"/>
              <a:t>center Q2</a:t>
            </a:r>
          </a:p>
          <a:p>
            <a:r>
              <a:rPr lang="en-US" dirty="0"/>
              <a:t>down left red Q4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105FEF-2395-7407-193E-9C1BD877198B}"/>
              </a:ext>
            </a:extLst>
          </p:cNvPr>
          <p:cNvGrpSpPr/>
          <p:nvPr/>
        </p:nvGrpSpPr>
        <p:grpSpPr>
          <a:xfrm rot="15152928">
            <a:off x="3805319" y="-950025"/>
            <a:ext cx="4433540" cy="4196530"/>
            <a:chOff x="199505" y="3193391"/>
            <a:chExt cx="3520410" cy="335405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C5E9867-B23C-9022-0AEF-24A42EE38C3C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solidFill>
              <a:srgbClr val="00CFFF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B7DE18-FBE4-4359-6A6D-052773DAED4F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00CFFF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FE3841-6081-5DDC-0749-7EDD7825E6E5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00CFFF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D257BCF-51D1-87D8-1151-52F97DA48D21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00CFFF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898603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340230-EE60-735D-0659-76177E022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889" y="-39968"/>
            <a:ext cx="597592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B4105-1FCC-21A4-5BA7-C89626C1A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693" y="1357912"/>
            <a:ext cx="2994497" cy="18233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EA2B98-A5B5-F7CE-9F7B-704C507E1B75}"/>
              </a:ext>
            </a:extLst>
          </p:cNvPr>
          <p:cNvGrpSpPr/>
          <p:nvPr/>
        </p:nvGrpSpPr>
        <p:grpSpPr>
          <a:xfrm rot="15152928">
            <a:off x="4628801" y="1235646"/>
            <a:ext cx="4433540" cy="4197746"/>
            <a:chOff x="199505" y="3192420"/>
            <a:chExt cx="3520410" cy="33550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28BDC6-7698-2966-E857-5113AAB51639}"/>
                </a:ext>
              </a:extLst>
            </p:cNvPr>
            <p:cNvSpPr/>
            <p:nvPr/>
          </p:nvSpPr>
          <p:spPr>
            <a:xfrm rot="20561950">
              <a:off x="1819718" y="3192420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F2D596-2400-DD72-6621-C9C94541DB49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953DF1-A42C-5083-8A29-5DDA5BDFFC32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9F90A9-9E9D-6179-AF46-4B491ECD78B4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B2DE7B-F330-BF91-8083-E7FE5470A395}"/>
              </a:ext>
            </a:extLst>
          </p:cNvPr>
          <p:cNvGrpSpPr/>
          <p:nvPr/>
        </p:nvGrpSpPr>
        <p:grpSpPr>
          <a:xfrm rot="15152928">
            <a:off x="3860489" y="-1046937"/>
            <a:ext cx="4433540" cy="4196530"/>
            <a:chOff x="199505" y="3193391"/>
            <a:chExt cx="3520410" cy="335405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FD4304-7F38-1228-A06A-3675FE7F2149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873F91-2746-6C8E-0C8A-338A61F8A5E7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37FD41-8EB2-2513-2ED8-0DBD93341681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C15248-BA0D-47D4-45E2-BF52FBF5E945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79CF365-10BA-F871-7C3B-6C720DABD137}"/>
              </a:ext>
            </a:extLst>
          </p:cNvPr>
          <p:cNvSpPr/>
          <p:nvPr/>
        </p:nvSpPr>
        <p:spPr>
          <a:xfrm rot="19506600">
            <a:off x="5321428" y="2321383"/>
            <a:ext cx="348047" cy="6079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B1DF24-FA5C-2BD0-5574-67D78CF9F50C}"/>
              </a:ext>
            </a:extLst>
          </p:cNvPr>
          <p:cNvSpPr txBox="1"/>
          <p:nvPr/>
        </p:nvSpPr>
        <p:spPr>
          <a:xfrm>
            <a:off x="3252894" y="1111574"/>
            <a:ext cx="2720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 fact you might try to center JD2 better</a:t>
            </a:r>
          </a:p>
          <a:p>
            <a:r>
              <a:rPr lang="en-US" sz="1200" dirty="0">
                <a:solidFill>
                  <a:schemeClr val="bg1"/>
                </a:solidFill>
              </a:rPr>
              <a:t>in 3/4 exposures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430980-8B4C-40E7-ED25-F3E553457A5D}"/>
              </a:ext>
            </a:extLst>
          </p:cNvPr>
          <p:cNvSpPr/>
          <p:nvPr/>
        </p:nvSpPr>
        <p:spPr>
          <a:xfrm>
            <a:off x="4881286" y="2033674"/>
            <a:ext cx="120297" cy="2227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F53E209-EB34-FD67-1ECA-2ECB5A8D59D6}"/>
              </a:ext>
            </a:extLst>
          </p:cNvPr>
          <p:cNvSpPr/>
          <p:nvPr/>
        </p:nvSpPr>
        <p:spPr>
          <a:xfrm rot="19506600">
            <a:off x="4963233" y="2553037"/>
            <a:ext cx="76701" cy="1003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1923BA-0601-152D-53F0-1481649176ED}"/>
              </a:ext>
            </a:extLst>
          </p:cNvPr>
          <p:cNvSpPr txBox="1"/>
          <p:nvPr/>
        </p:nvSpPr>
        <p:spPr>
          <a:xfrm>
            <a:off x="721682" y="355717"/>
            <a:ext cx="1773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tweaking…</a:t>
            </a:r>
          </a:p>
          <a:p>
            <a:r>
              <a:rPr lang="en-US" dirty="0"/>
              <a:t>center Q2</a:t>
            </a:r>
          </a:p>
          <a:p>
            <a:r>
              <a:rPr lang="en-US" dirty="0"/>
              <a:t>down left red Q4</a:t>
            </a:r>
          </a:p>
        </p:txBody>
      </p:sp>
    </p:spTree>
    <p:extLst>
      <p:ext uri="{BB962C8B-B14F-4D97-AF65-F5344CB8AC3E}">
        <p14:creationId xmlns:p14="http://schemas.microsoft.com/office/powerpoint/2010/main" val="565269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61E94E3-BC12-7BA7-D9DF-99FE7D704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58" y="0"/>
            <a:ext cx="70076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522E72-2F1D-735E-D171-6C0682BBF9D9}"/>
              </a:ext>
            </a:extLst>
          </p:cNvPr>
          <p:cNvSpPr txBox="1"/>
          <p:nvPr/>
        </p:nvSpPr>
        <p:spPr>
          <a:xfrm>
            <a:off x="7680649" y="4678108"/>
            <a:ext cx="4274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 left red Q4</a:t>
            </a:r>
          </a:p>
          <a:p>
            <a:r>
              <a:rPr lang="en-US" dirty="0"/>
              <a:t>NAILS it – JD2 and JD2c just within red edge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269EE-96F6-1512-C5CD-131479D7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0881" y="0"/>
            <a:ext cx="5111119" cy="381087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7616691-6553-7A0B-AE8C-D93A69770DED}"/>
              </a:ext>
            </a:extLst>
          </p:cNvPr>
          <p:cNvGrpSpPr/>
          <p:nvPr/>
        </p:nvGrpSpPr>
        <p:grpSpPr>
          <a:xfrm>
            <a:off x="-106783" y="4800602"/>
            <a:ext cx="3040105" cy="45719"/>
            <a:chOff x="-224972" y="5025046"/>
            <a:chExt cx="3040105" cy="4571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9697EB8-237C-82F1-40FD-D36B3006C31B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606D798-F9EA-4E0D-9DA8-C9E456EBA86F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0E9EF5-E929-5B71-E152-48AC680D296B}"/>
              </a:ext>
            </a:extLst>
          </p:cNvPr>
          <p:cNvGrpSpPr/>
          <p:nvPr/>
        </p:nvGrpSpPr>
        <p:grpSpPr>
          <a:xfrm>
            <a:off x="-45823" y="4774084"/>
            <a:ext cx="3040105" cy="45719"/>
            <a:chOff x="-224972" y="5025046"/>
            <a:chExt cx="3040105" cy="4571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17F9FF-CF72-5F15-D88F-FF59149A7394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F855AF5-0C73-C492-ECE1-934AEB56C718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A110F2-9898-B2D9-B5AB-AB50EA3C4CE9}"/>
              </a:ext>
            </a:extLst>
          </p:cNvPr>
          <p:cNvGrpSpPr/>
          <p:nvPr/>
        </p:nvGrpSpPr>
        <p:grpSpPr>
          <a:xfrm>
            <a:off x="-676149" y="4910285"/>
            <a:ext cx="3040105" cy="45719"/>
            <a:chOff x="-224972" y="5025046"/>
            <a:chExt cx="3040105" cy="4571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5CD4B3-AA3D-6912-E65E-57381069CAE1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A2B9CFD-3080-06C5-7DD0-A30B937CE53E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2ECE0B-C90A-07E4-65DC-E082B0E414A8}"/>
              </a:ext>
            </a:extLst>
          </p:cNvPr>
          <p:cNvGrpSpPr/>
          <p:nvPr/>
        </p:nvGrpSpPr>
        <p:grpSpPr>
          <a:xfrm>
            <a:off x="-743201" y="4887915"/>
            <a:ext cx="3040105" cy="45719"/>
            <a:chOff x="-224972" y="5025046"/>
            <a:chExt cx="3040105" cy="45719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5645366-E29F-3EFA-1B12-25363619D7B6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2649932-C722-1FFE-DAD8-3A25B768342B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6B217A-1B6E-FB3F-0228-4E9F7B90AAF5}"/>
              </a:ext>
            </a:extLst>
          </p:cNvPr>
          <p:cNvGrpSpPr/>
          <p:nvPr/>
        </p:nvGrpSpPr>
        <p:grpSpPr>
          <a:xfrm>
            <a:off x="111984" y="4558658"/>
            <a:ext cx="3040105" cy="45719"/>
            <a:chOff x="-224972" y="5025046"/>
            <a:chExt cx="3040105" cy="45719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E8684C2-3BC2-0B87-0A90-360E5551FC86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343D4E5-FB72-F5D8-A32F-901116F3D7FD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EF50D1A-9D8A-D8E5-D14A-61390910B4B0}"/>
              </a:ext>
            </a:extLst>
          </p:cNvPr>
          <p:cNvSpPr txBox="1"/>
          <p:nvPr/>
        </p:nvSpPr>
        <p:spPr>
          <a:xfrm>
            <a:off x="1296141" y="4562951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973088-F5D0-319F-65B3-C14FB8EA2058}"/>
              </a:ext>
            </a:extLst>
          </p:cNvPr>
          <p:cNvSpPr txBox="1"/>
          <p:nvPr/>
        </p:nvSpPr>
        <p:spPr>
          <a:xfrm>
            <a:off x="1205648" y="4795134"/>
            <a:ext cx="3706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CC40A7-F5B6-203D-32F2-7FA7D5000F53}"/>
              </a:ext>
            </a:extLst>
          </p:cNvPr>
          <p:cNvSpPr txBox="1"/>
          <p:nvPr/>
        </p:nvSpPr>
        <p:spPr>
          <a:xfrm>
            <a:off x="544474" y="4668771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JD1c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8DA3BB-7935-37DF-B006-DD82C2DC771A}"/>
              </a:ext>
            </a:extLst>
          </p:cNvPr>
          <p:cNvSpPr txBox="1"/>
          <p:nvPr/>
        </p:nvSpPr>
        <p:spPr>
          <a:xfrm>
            <a:off x="655288" y="4896216"/>
            <a:ext cx="3706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JD1</a:t>
            </a:r>
          </a:p>
        </p:txBody>
      </p:sp>
    </p:spTree>
    <p:extLst>
      <p:ext uri="{BB962C8B-B14F-4D97-AF65-F5344CB8AC3E}">
        <p14:creationId xmlns:p14="http://schemas.microsoft.com/office/powerpoint/2010/main" val="4474664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340230-EE60-735D-0659-76177E022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889" y="-39968"/>
            <a:ext cx="597592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B4105-1FCC-21A4-5BA7-C89626C1A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693" y="1357912"/>
            <a:ext cx="2994497" cy="18233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EA2B98-A5B5-F7CE-9F7B-704C507E1B75}"/>
              </a:ext>
            </a:extLst>
          </p:cNvPr>
          <p:cNvGrpSpPr/>
          <p:nvPr/>
        </p:nvGrpSpPr>
        <p:grpSpPr>
          <a:xfrm rot="15152928">
            <a:off x="4745126" y="1111004"/>
            <a:ext cx="4433540" cy="4197746"/>
            <a:chOff x="199505" y="3192420"/>
            <a:chExt cx="3520410" cy="33550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28BDC6-7698-2966-E857-5113AAB51639}"/>
                </a:ext>
              </a:extLst>
            </p:cNvPr>
            <p:cNvSpPr/>
            <p:nvPr/>
          </p:nvSpPr>
          <p:spPr>
            <a:xfrm rot="20561950">
              <a:off x="1819718" y="3192420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F2D596-2400-DD72-6621-C9C94541DB49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953DF1-A42C-5083-8A29-5DDA5BDFFC32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9F90A9-9E9D-6179-AF46-4B491ECD78B4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B2DE7B-F330-BF91-8083-E7FE5470A395}"/>
              </a:ext>
            </a:extLst>
          </p:cNvPr>
          <p:cNvGrpSpPr/>
          <p:nvPr/>
        </p:nvGrpSpPr>
        <p:grpSpPr>
          <a:xfrm rot="15152928">
            <a:off x="4049199" y="-1204353"/>
            <a:ext cx="4433540" cy="4196530"/>
            <a:chOff x="199505" y="3193391"/>
            <a:chExt cx="3520410" cy="335405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FD4304-7F38-1228-A06A-3675FE7F2149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873F91-2746-6C8E-0C8A-338A61F8A5E7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37FD41-8EB2-2513-2ED8-0DBD93341681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C15248-BA0D-47D4-45E2-BF52FBF5E945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79CF365-10BA-F871-7C3B-6C720DABD137}"/>
              </a:ext>
            </a:extLst>
          </p:cNvPr>
          <p:cNvSpPr/>
          <p:nvPr/>
        </p:nvSpPr>
        <p:spPr>
          <a:xfrm rot="19506600">
            <a:off x="5321428" y="2321383"/>
            <a:ext cx="348047" cy="6079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B1DF24-FA5C-2BD0-5574-67D78CF9F50C}"/>
              </a:ext>
            </a:extLst>
          </p:cNvPr>
          <p:cNvSpPr txBox="1"/>
          <p:nvPr/>
        </p:nvSpPr>
        <p:spPr>
          <a:xfrm>
            <a:off x="3252894" y="1111574"/>
            <a:ext cx="2720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 fact you might try to center JD2 better</a:t>
            </a:r>
          </a:p>
          <a:p>
            <a:r>
              <a:rPr lang="en-US" sz="1200" dirty="0">
                <a:solidFill>
                  <a:schemeClr val="bg1"/>
                </a:solidFill>
              </a:rPr>
              <a:t>in 3/4 exposures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430980-8B4C-40E7-ED25-F3E553457A5D}"/>
              </a:ext>
            </a:extLst>
          </p:cNvPr>
          <p:cNvSpPr/>
          <p:nvPr/>
        </p:nvSpPr>
        <p:spPr>
          <a:xfrm>
            <a:off x="4881286" y="2033674"/>
            <a:ext cx="120297" cy="2227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F53E209-EB34-FD67-1ECA-2ECB5A8D59D6}"/>
              </a:ext>
            </a:extLst>
          </p:cNvPr>
          <p:cNvSpPr/>
          <p:nvPr/>
        </p:nvSpPr>
        <p:spPr>
          <a:xfrm rot="19506600">
            <a:off x="4963233" y="2553037"/>
            <a:ext cx="76701" cy="1003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1923BA-0601-152D-53F0-1481649176ED}"/>
              </a:ext>
            </a:extLst>
          </p:cNvPr>
          <p:cNvSpPr txBox="1"/>
          <p:nvPr/>
        </p:nvSpPr>
        <p:spPr>
          <a:xfrm>
            <a:off x="721682" y="355717"/>
            <a:ext cx="14064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center Q2</a:t>
            </a:r>
          </a:p>
          <a:p>
            <a:r>
              <a:rPr lang="en-US" dirty="0"/>
              <a:t>down left Q4</a:t>
            </a:r>
          </a:p>
        </p:txBody>
      </p:sp>
    </p:spTree>
    <p:extLst>
      <p:ext uri="{BB962C8B-B14F-4D97-AF65-F5344CB8AC3E}">
        <p14:creationId xmlns:p14="http://schemas.microsoft.com/office/powerpoint/2010/main" val="7513175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340230-EE60-735D-0659-76177E022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889" y="-39968"/>
            <a:ext cx="597592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B4105-1FCC-21A4-5BA7-C89626C1A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693" y="1357912"/>
            <a:ext cx="2994497" cy="18233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EA2B98-A5B5-F7CE-9F7B-704C507E1B75}"/>
              </a:ext>
            </a:extLst>
          </p:cNvPr>
          <p:cNvGrpSpPr/>
          <p:nvPr/>
        </p:nvGrpSpPr>
        <p:grpSpPr>
          <a:xfrm rot="15152928">
            <a:off x="4745126" y="1111004"/>
            <a:ext cx="4433540" cy="4197746"/>
            <a:chOff x="199505" y="3192420"/>
            <a:chExt cx="3520410" cy="33550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28BDC6-7698-2966-E857-5113AAB51639}"/>
                </a:ext>
              </a:extLst>
            </p:cNvPr>
            <p:cNvSpPr/>
            <p:nvPr/>
          </p:nvSpPr>
          <p:spPr>
            <a:xfrm rot="20561950">
              <a:off x="1819718" y="3192420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F2D596-2400-DD72-6621-C9C94541DB49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953DF1-A42C-5083-8A29-5DDA5BDFFC32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9F90A9-9E9D-6179-AF46-4B491ECD78B4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B2DE7B-F330-BF91-8083-E7FE5470A395}"/>
              </a:ext>
            </a:extLst>
          </p:cNvPr>
          <p:cNvGrpSpPr/>
          <p:nvPr/>
        </p:nvGrpSpPr>
        <p:grpSpPr>
          <a:xfrm rot="15152928">
            <a:off x="4049199" y="-1204353"/>
            <a:ext cx="4433540" cy="4196530"/>
            <a:chOff x="199505" y="3193391"/>
            <a:chExt cx="3520410" cy="335405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FD4304-7F38-1228-A06A-3675FE7F2149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873F91-2746-6C8E-0C8A-338A61F8A5E7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37FD41-8EB2-2513-2ED8-0DBD93341681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C15248-BA0D-47D4-45E2-BF52FBF5E945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79CF365-10BA-F871-7C3B-6C720DABD137}"/>
              </a:ext>
            </a:extLst>
          </p:cNvPr>
          <p:cNvSpPr/>
          <p:nvPr/>
        </p:nvSpPr>
        <p:spPr>
          <a:xfrm rot="19506600">
            <a:off x="5321428" y="2321383"/>
            <a:ext cx="348047" cy="6079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B1DF24-FA5C-2BD0-5574-67D78CF9F50C}"/>
              </a:ext>
            </a:extLst>
          </p:cNvPr>
          <p:cNvSpPr txBox="1"/>
          <p:nvPr/>
        </p:nvSpPr>
        <p:spPr>
          <a:xfrm>
            <a:off x="3252894" y="1111574"/>
            <a:ext cx="2720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 fact you might try to center JD2 better</a:t>
            </a:r>
          </a:p>
          <a:p>
            <a:r>
              <a:rPr lang="en-US" sz="1200" dirty="0">
                <a:solidFill>
                  <a:schemeClr val="bg1"/>
                </a:solidFill>
              </a:rPr>
              <a:t>in 3/4 exposures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430980-8B4C-40E7-ED25-F3E553457A5D}"/>
              </a:ext>
            </a:extLst>
          </p:cNvPr>
          <p:cNvSpPr/>
          <p:nvPr/>
        </p:nvSpPr>
        <p:spPr>
          <a:xfrm>
            <a:off x="4881286" y="2033674"/>
            <a:ext cx="120297" cy="2227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F53E209-EB34-FD67-1ECA-2ECB5A8D59D6}"/>
              </a:ext>
            </a:extLst>
          </p:cNvPr>
          <p:cNvSpPr/>
          <p:nvPr/>
        </p:nvSpPr>
        <p:spPr>
          <a:xfrm rot="19506600">
            <a:off x="4963233" y="2553037"/>
            <a:ext cx="76701" cy="1003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1923BA-0601-152D-53F0-1481649176ED}"/>
              </a:ext>
            </a:extLst>
          </p:cNvPr>
          <p:cNvSpPr txBox="1"/>
          <p:nvPr/>
        </p:nvSpPr>
        <p:spPr>
          <a:xfrm>
            <a:off x="721682" y="355717"/>
            <a:ext cx="14064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center Q2</a:t>
            </a:r>
          </a:p>
          <a:p>
            <a:r>
              <a:rPr lang="en-US" dirty="0"/>
              <a:t>down left Q4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319940D-1C1D-9676-D81F-2BFC15C5B3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2000"/>
          </a:blip>
          <a:stretch>
            <a:fillRect/>
          </a:stretch>
        </p:blipFill>
        <p:spPr>
          <a:xfrm>
            <a:off x="3003999" y="-842249"/>
            <a:ext cx="6184001" cy="903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139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69E49-3881-4833-5F51-AA73D5536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96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3DAADD-14FA-5155-BE56-2C86F1AFD850}"/>
              </a:ext>
            </a:extLst>
          </p:cNvPr>
          <p:cNvSpPr txBox="1"/>
          <p:nvPr/>
        </p:nvSpPr>
        <p:spPr>
          <a:xfrm>
            <a:off x="4461932" y="5130800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JD2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426367-7C3E-7F46-65D9-D4203CB530DB}"/>
              </a:ext>
            </a:extLst>
          </p:cNvPr>
          <p:cNvSpPr txBox="1"/>
          <p:nvPr/>
        </p:nvSpPr>
        <p:spPr>
          <a:xfrm>
            <a:off x="3462866" y="4182533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JD1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14E21F-3B36-34CA-590A-871C3F6CAB4E}"/>
              </a:ext>
            </a:extLst>
          </p:cNvPr>
          <p:cNvSpPr txBox="1"/>
          <p:nvPr/>
        </p:nvSpPr>
        <p:spPr>
          <a:xfrm>
            <a:off x="3420534" y="4027099"/>
            <a:ext cx="473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JD1c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BB6025-AB28-7CDC-48BF-54EF2B907214}"/>
              </a:ext>
            </a:extLst>
          </p:cNvPr>
          <p:cNvSpPr txBox="1"/>
          <p:nvPr/>
        </p:nvSpPr>
        <p:spPr>
          <a:xfrm>
            <a:off x="4614332" y="5283200"/>
            <a:ext cx="473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JD2c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1991C-98AE-3CB7-4973-AA03784D0567}"/>
              </a:ext>
            </a:extLst>
          </p:cNvPr>
          <p:cNvSpPr txBox="1"/>
          <p:nvPr/>
        </p:nvSpPr>
        <p:spPr>
          <a:xfrm>
            <a:off x="2192866" y="2633132"/>
            <a:ext cx="6715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z=5 star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4C5DA0-7A4C-4FBD-6588-5108866E73DF}"/>
              </a:ext>
            </a:extLst>
          </p:cNvPr>
          <p:cNvSpPr txBox="1"/>
          <p:nvPr/>
        </p:nvSpPr>
        <p:spPr>
          <a:xfrm>
            <a:off x="2192866" y="2460764"/>
            <a:ext cx="881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z=5 clumps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532A19-A3B4-064B-EBB6-F47FB0B9CBF4}"/>
              </a:ext>
            </a:extLst>
          </p:cNvPr>
          <p:cNvSpPr txBox="1"/>
          <p:nvPr/>
        </p:nvSpPr>
        <p:spPr>
          <a:xfrm>
            <a:off x="2192866" y="2816363"/>
            <a:ext cx="881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z=5 clumps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904791-9B45-12B3-D837-577082A04FED}"/>
              </a:ext>
            </a:extLst>
          </p:cNvPr>
          <p:cNvSpPr txBox="1"/>
          <p:nvPr/>
        </p:nvSpPr>
        <p:spPr>
          <a:xfrm>
            <a:off x="2364927" y="4346600"/>
            <a:ext cx="862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15a z=11.5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ED7C20-73B5-14A6-317E-5191D11FA371}"/>
              </a:ext>
            </a:extLst>
          </p:cNvPr>
          <p:cNvSpPr txBox="1"/>
          <p:nvPr/>
        </p:nvSpPr>
        <p:spPr>
          <a:xfrm>
            <a:off x="1796575" y="2414681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3BFF00"/>
                </a:solidFill>
              </a:rPr>
              <a:t>15c</a:t>
            </a:r>
          </a:p>
        </p:txBody>
      </p:sp>
    </p:spTree>
    <p:extLst>
      <p:ext uri="{BB962C8B-B14F-4D97-AF65-F5344CB8AC3E}">
        <p14:creationId xmlns:p14="http://schemas.microsoft.com/office/powerpoint/2010/main" val="8903071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B74F14-D6D7-6AD2-51DC-B3FB6B759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26308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179083-60EF-733A-84A8-B54A1DEF582C}"/>
              </a:ext>
            </a:extLst>
          </p:cNvPr>
          <p:cNvSpPr txBox="1"/>
          <p:nvPr/>
        </p:nvSpPr>
        <p:spPr>
          <a:xfrm>
            <a:off x="3496733" y="4411134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CFFF"/>
                </a:solidFill>
              </a:rPr>
              <a:t>z = 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EB955-55DA-58A1-F7F6-0FCB7DE68CEB}"/>
              </a:ext>
            </a:extLst>
          </p:cNvPr>
          <p:cNvSpPr txBox="1"/>
          <p:nvPr/>
        </p:nvSpPr>
        <p:spPr>
          <a:xfrm>
            <a:off x="2074333" y="4636533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CFFF"/>
                </a:solidFill>
              </a:rPr>
              <a:t>z = 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A0C276-268C-DA69-EFA8-3E2DF807C294}"/>
              </a:ext>
            </a:extLst>
          </p:cNvPr>
          <p:cNvSpPr txBox="1"/>
          <p:nvPr/>
        </p:nvSpPr>
        <p:spPr>
          <a:xfrm>
            <a:off x="8644466" y="203406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CFFF"/>
                </a:solidFill>
              </a:rPr>
              <a:t>z =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9E954-B040-D3A3-4C8E-0E4750BE61A9}"/>
              </a:ext>
            </a:extLst>
          </p:cNvPr>
          <p:cNvSpPr txBox="1"/>
          <p:nvPr/>
        </p:nvSpPr>
        <p:spPr>
          <a:xfrm>
            <a:off x="2132842" y="270819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CFFF"/>
                </a:solidFill>
              </a:rPr>
              <a:t>z =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F5F92A-E5D4-EA0C-89CF-D191A24CA385}"/>
              </a:ext>
            </a:extLst>
          </p:cNvPr>
          <p:cNvSpPr txBox="1"/>
          <p:nvPr/>
        </p:nvSpPr>
        <p:spPr>
          <a:xfrm>
            <a:off x="8753775" y="299606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CFFF"/>
                </a:solidFill>
              </a:rPr>
              <a:t>z = 7</a:t>
            </a:r>
          </a:p>
        </p:txBody>
      </p:sp>
    </p:spTree>
    <p:extLst>
      <p:ext uri="{BB962C8B-B14F-4D97-AF65-F5344CB8AC3E}">
        <p14:creationId xmlns:p14="http://schemas.microsoft.com/office/powerpoint/2010/main" val="32722817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1F29B7-2B05-24DD-3350-B5CB102CB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0" y="1638300"/>
            <a:ext cx="4978400" cy="358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5569BB-D566-A0B9-0031-BF1EBE077C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</a:blip>
          <a:stretch>
            <a:fillRect/>
          </a:stretch>
        </p:blipFill>
        <p:spPr>
          <a:xfrm rot="18294154">
            <a:off x="5100323" y="1067573"/>
            <a:ext cx="2068978" cy="5938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DB9C83-39D3-0652-9B3F-14C166FFF692}"/>
              </a:ext>
            </a:extLst>
          </p:cNvPr>
          <p:cNvSpPr txBox="1"/>
          <p:nvPr/>
        </p:nvSpPr>
        <p:spPr>
          <a:xfrm>
            <a:off x="6096000" y="555585"/>
            <a:ext cx="2458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never </a:t>
            </a:r>
            <a:r>
              <a:rPr lang="en-US" dirty="0" err="1"/>
              <a:t>gonna</a:t>
            </a:r>
            <a:r>
              <a:rPr lang="en-US" dirty="0"/>
              <a:t> get 15c</a:t>
            </a:r>
          </a:p>
          <a:p>
            <a:r>
              <a:rPr lang="en-US" dirty="0"/>
              <a:t>only 1 row from z=5 star</a:t>
            </a:r>
          </a:p>
        </p:txBody>
      </p:sp>
    </p:spTree>
    <p:extLst>
      <p:ext uri="{BB962C8B-B14F-4D97-AF65-F5344CB8AC3E}">
        <p14:creationId xmlns:p14="http://schemas.microsoft.com/office/powerpoint/2010/main" val="72877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340230-EE60-735D-0659-76177E022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889" y="-39968"/>
            <a:ext cx="597592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B4105-1FCC-21A4-5BA7-C89626C1A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693" y="1357912"/>
            <a:ext cx="2994497" cy="18233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EA2B98-A5B5-F7CE-9F7B-704C507E1B75}"/>
              </a:ext>
            </a:extLst>
          </p:cNvPr>
          <p:cNvGrpSpPr/>
          <p:nvPr/>
        </p:nvGrpSpPr>
        <p:grpSpPr>
          <a:xfrm rot="15152928">
            <a:off x="4587648" y="1056035"/>
            <a:ext cx="4433540" cy="4197746"/>
            <a:chOff x="199505" y="3192420"/>
            <a:chExt cx="3520410" cy="33550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28BDC6-7698-2966-E857-5113AAB51639}"/>
                </a:ext>
              </a:extLst>
            </p:cNvPr>
            <p:cNvSpPr/>
            <p:nvPr/>
          </p:nvSpPr>
          <p:spPr>
            <a:xfrm rot="20561950">
              <a:off x="1819718" y="3192420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F2D596-2400-DD72-6621-C9C94541DB49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953DF1-A42C-5083-8A29-5DDA5BDFFC32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9F90A9-9E9D-6179-AF46-4B491ECD78B4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B2DE7B-F330-BF91-8083-E7FE5470A395}"/>
              </a:ext>
            </a:extLst>
          </p:cNvPr>
          <p:cNvGrpSpPr/>
          <p:nvPr/>
        </p:nvGrpSpPr>
        <p:grpSpPr>
          <a:xfrm rot="15152928">
            <a:off x="4063339" y="-1020064"/>
            <a:ext cx="4433540" cy="4196530"/>
            <a:chOff x="199505" y="3193391"/>
            <a:chExt cx="3520410" cy="335405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FD4304-7F38-1228-A06A-3675FE7F2149}"/>
                </a:ext>
              </a:extLst>
            </p:cNvPr>
            <p:cNvSpPr/>
            <p:nvPr/>
          </p:nvSpPr>
          <p:spPr>
            <a:xfrm rot="20561950">
              <a:off x="1822782" y="3193391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873F91-2746-6C8E-0C8A-338A61F8A5E7}"/>
                </a:ext>
              </a:extLst>
            </p:cNvPr>
            <p:cNvSpPr/>
            <p:nvPr/>
          </p:nvSpPr>
          <p:spPr>
            <a:xfrm rot="20561950">
              <a:off x="199505" y="37082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37FD41-8EB2-2513-2ED8-0DBD93341681}"/>
                </a:ext>
              </a:extLst>
            </p:cNvPr>
            <p:cNvSpPr/>
            <p:nvPr/>
          </p:nvSpPr>
          <p:spPr>
            <a:xfrm rot="20561950">
              <a:off x="713256" y="535524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C15248-BA0D-47D4-45E2-BF52FBF5E945}"/>
                </a:ext>
              </a:extLst>
            </p:cNvPr>
            <p:cNvSpPr/>
            <p:nvPr/>
          </p:nvSpPr>
          <p:spPr>
            <a:xfrm rot="20561950">
              <a:off x="2329453" y="4856856"/>
              <a:ext cx="1390462" cy="119220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79CF365-10BA-F871-7C3B-6C720DABD137}"/>
              </a:ext>
            </a:extLst>
          </p:cNvPr>
          <p:cNvSpPr/>
          <p:nvPr/>
        </p:nvSpPr>
        <p:spPr>
          <a:xfrm rot="19506600">
            <a:off x="5321428" y="2321383"/>
            <a:ext cx="348047" cy="6079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430980-8B4C-40E7-ED25-F3E553457A5D}"/>
              </a:ext>
            </a:extLst>
          </p:cNvPr>
          <p:cNvSpPr/>
          <p:nvPr/>
        </p:nvSpPr>
        <p:spPr>
          <a:xfrm>
            <a:off x="4881286" y="2033674"/>
            <a:ext cx="120297" cy="2227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F53E209-EB34-FD67-1ECA-2ECB5A8D59D6}"/>
              </a:ext>
            </a:extLst>
          </p:cNvPr>
          <p:cNvSpPr/>
          <p:nvPr/>
        </p:nvSpPr>
        <p:spPr>
          <a:xfrm rot="19506600">
            <a:off x="4963233" y="2553037"/>
            <a:ext cx="76701" cy="1003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1923BA-0601-152D-53F0-1481649176ED}"/>
              </a:ext>
            </a:extLst>
          </p:cNvPr>
          <p:cNvSpPr txBox="1"/>
          <p:nvPr/>
        </p:nvSpPr>
        <p:spPr>
          <a:xfrm>
            <a:off x="181882" y="190335"/>
            <a:ext cx="24213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close to final placement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center Q2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down left red Q4</a:t>
            </a:r>
          </a:p>
        </p:txBody>
      </p:sp>
    </p:spTree>
    <p:extLst>
      <p:ext uri="{BB962C8B-B14F-4D97-AF65-F5344CB8AC3E}">
        <p14:creationId xmlns:p14="http://schemas.microsoft.com/office/powerpoint/2010/main" val="4293592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484B8-7E19-FCE2-CD11-4C33EA00C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15550" cy="686958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69619A-2620-E720-8E71-61BD02285229}"/>
              </a:ext>
            </a:extLst>
          </p:cNvPr>
          <p:cNvCxnSpPr>
            <a:cxnSpLocks/>
          </p:cNvCxnSpPr>
          <p:nvPr/>
        </p:nvCxnSpPr>
        <p:spPr>
          <a:xfrm flipH="1" flipV="1">
            <a:off x="7250989" y="2273790"/>
            <a:ext cx="796130" cy="1155210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E5AB3D2-7B70-9C20-80A0-4B0E353095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rot="20105129">
            <a:off x="3269633" y="2027264"/>
            <a:ext cx="3939970" cy="454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690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484B8-7E19-FCE2-CD11-4C33EA00C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15550" cy="686958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69619A-2620-E720-8E71-61BD02285229}"/>
              </a:ext>
            </a:extLst>
          </p:cNvPr>
          <p:cNvCxnSpPr>
            <a:cxnSpLocks/>
          </p:cNvCxnSpPr>
          <p:nvPr/>
        </p:nvCxnSpPr>
        <p:spPr>
          <a:xfrm flipH="1" flipV="1">
            <a:off x="7250989" y="2273790"/>
            <a:ext cx="796130" cy="1155210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4277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4B235-2966-ECEC-8358-E68CE56C1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286" y="0"/>
            <a:ext cx="619142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9A401D-750E-CCC9-C905-81E2ADDF7F31}"/>
              </a:ext>
            </a:extLst>
          </p:cNvPr>
          <p:cNvSpPr txBox="1"/>
          <p:nvPr/>
        </p:nvSpPr>
        <p:spPr>
          <a:xfrm>
            <a:off x="3899425" y="2078182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8B5BD0-FE03-3CC5-F935-B664A0542317}"/>
              </a:ext>
            </a:extLst>
          </p:cNvPr>
          <p:cNvSpPr txBox="1"/>
          <p:nvPr/>
        </p:nvSpPr>
        <p:spPr>
          <a:xfrm>
            <a:off x="3175210" y="1112143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JD1c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EAD7F-2547-37DA-31C4-D4BD0BDC38F1}"/>
              </a:ext>
            </a:extLst>
          </p:cNvPr>
          <p:cNvSpPr txBox="1"/>
          <p:nvPr/>
        </p:nvSpPr>
        <p:spPr>
          <a:xfrm>
            <a:off x="8575840" y="6488668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JD2c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E4554A-90E9-E3C7-618C-76F37E9DD8ED}"/>
              </a:ext>
            </a:extLst>
          </p:cNvPr>
          <p:cNvSpPr txBox="1"/>
          <p:nvPr/>
        </p:nvSpPr>
        <p:spPr>
          <a:xfrm>
            <a:off x="7982178" y="568354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06CA6D-74A7-3415-7DF7-76CA881FB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700" y="4140200"/>
            <a:ext cx="2654300" cy="2717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DDFBFB-B86F-534D-EABF-DDCC82B7F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79635" cy="23385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76775D-C127-9A63-AD0F-FA38CF625E2A}"/>
              </a:ext>
            </a:extLst>
          </p:cNvPr>
          <p:cNvSpPr txBox="1"/>
          <p:nvPr/>
        </p:nvSpPr>
        <p:spPr>
          <a:xfrm>
            <a:off x="1414424" y="1481475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55348F-DB84-B649-3BA6-A8853529851A}"/>
              </a:ext>
            </a:extLst>
          </p:cNvPr>
          <p:cNvSpPr txBox="1"/>
          <p:nvPr/>
        </p:nvSpPr>
        <p:spPr>
          <a:xfrm>
            <a:off x="10605804" y="460282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JD2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9AB206-614A-BB0D-E215-A325642B379A}"/>
              </a:ext>
            </a:extLst>
          </p:cNvPr>
          <p:cNvCxnSpPr>
            <a:cxnSpLocks/>
          </p:cNvCxnSpPr>
          <p:nvPr/>
        </p:nvCxnSpPr>
        <p:spPr>
          <a:xfrm flipH="1" flipV="1">
            <a:off x="3760405" y="1273202"/>
            <a:ext cx="796130" cy="1155210"/>
          </a:xfrm>
          <a:prstGeom prst="line">
            <a:avLst/>
          </a:prstGeom>
          <a:ln w="190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EE9E702-59DA-8ABB-B516-623008F00A22}"/>
              </a:ext>
            </a:extLst>
          </p:cNvPr>
          <p:cNvSpPr txBox="1"/>
          <p:nvPr/>
        </p:nvSpPr>
        <p:spPr>
          <a:xfrm>
            <a:off x="11053075" y="4921495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CA487-A1B1-0B4E-10A9-11E3B58872F9}"/>
              </a:ext>
            </a:extLst>
          </p:cNvPr>
          <p:cNvSpPr txBox="1"/>
          <p:nvPr/>
        </p:nvSpPr>
        <p:spPr>
          <a:xfrm>
            <a:off x="10547133" y="4883408"/>
            <a:ext cx="317716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548779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9125C8-A03B-B585-F9A4-91374B3C3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98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16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D414E4-8329-39B3-A482-C0A0F87EF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045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522E72-2F1D-735E-D171-6C0682BBF9D9}"/>
              </a:ext>
            </a:extLst>
          </p:cNvPr>
          <p:cNvSpPr txBox="1"/>
          <p:nvPr/>
        </p:nvSpPr>
        <p:spPr>
          <a:xfrm>
            <a:off x="7680649" y="4678108"/>
            <a:ext cx="2740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 left red Q4 MSA5p 4f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269EE-96F6-1512-C5CD-131479D7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0881" y="0"/>
            <a:ext cx="5111119" cy="381087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7616691-6553-7A0B-AE8C-D93A69770DED}"/>
              </a:ext>
            </a:extLst>
          </p:cNvPr>
          <p:cNvGrpSpPr/>
          <p:nvPr/>
        </p:nvGrpSpPr>
        <p:grpSpPr>
          <a:xfrm>
            <a:off x="314203" y="4737228"/>
            <a:ext cx="3040105" cy="45719"/>
            <a:chOff x="-224972" y="5025046"/>
            <a:chExt cx="3040105" cy="4571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9697EB8-237C-82F1-40FD-D36B3006C31B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606D798-F9EA-4E0D-9DA8-C9E456EBA86F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0E9EF5-E929-5B71-E152-48AC680D296B}"/>
              </a:ext>
            </a:extLst>
          </p:cNvPr>
          <p:cNvGrpSpPr/>
          <p:nvPr/>
        </p:nvGrpSpPr>
        <p:grpSpPr>
          <a:xfrm>
            <a:off x="375163" y="4710710"/>
            <a:ext cx="3040105" cy="45719"/>
            <a:chOff x="-224972" y="5025046"/>
            <a:chExt cx="3040105" cy="4571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17F9FF-CF72-5F15-D88F-FF59149A7394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F855AF5-0C73-C492-ECE1-934AEB56C718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A110F2-9898-B2D9-B5AB-AB50EA3C4CE9}"/>
              </a:ext>
            </a:extLst>
          </p:cNvPr>
          <p:cNvGrpSpPr/>
          <p:nvPr/>
        </p:nvGrpSpPr>
        <p:grpSpPr>
          <a:xfrm>
            <a:off x="-255163" y="4846911"/>
            <a:ext cx="3040105" cy="45719"/>
            <a:chOff x="-224972" y="5025046"/>
            <a:chExt cx="3040105" cy="4571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5CD4B3-AA3D-6912-E65E-57381069CAE1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A2B9CFD-3080-06C5-7DD0-A30B937CE53E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2ECE0B-C90A-07E4-65DC-E082B0E414A8}"/>
              </a:ext>
            </a:extLst>
          </p:cNvPr>
          <p:cNvGrpSpPr/>
          <p:nvPr/>
        </p:nvGrpSpPr>
        <p:grpSpPr>
          <a:xfrm>
            <a:off x="-322215" y="4824541"/>
            <a:ext cx="3040105" cy="45719"/>
            <a:chOff x="-224972" y="5025046"/>
            <a:chExt cx="3040105" cy="45719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5645366-E29F-3EFA-1B12-25363619D7B6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2649932-C722-1FFE-DAD8-3A25B768342B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6B217A-1B6E-FB3F-0228-4E9F7B90AAF5}"/>
              </a:ext>
            </a:extLst>
          </p:cNvPr>
          <p:cNvGrpSpPr/>
          <p:nvPr/>
        </p:nvGrpSpPr>
        <p:grpSpPr>
          <a:xfrm>
            <a:off x="532970" y="4495284"/>
            <a:ext cx="3040105" cy="45719"/>
            <a:chOff x="-224972" y="5025046"/>
            <a:chExt cx="3040105" cy="45719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E8684C2-3BC2-0B87-0A90-360E5551FC86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343D4E5-FB72-F5D8-A32F-901116F3D7FD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EF50D1A-9D8A-D8E5-D14A-61390910B4B0}"/>
              </a:ext>
            </a:extLst>
          </p:cNvPr>
          <p:cNvSpPr txBox="1"/>
          <p:nvPr/>
        </p:nvSpPr>
        <p:spPr>
          <a:xfrm>
            <a:off x="1717127" y="4499577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973088-F5D0-319F-65B3-C14FB8EA2058}"/>
              </a:ext>
            </a:extLst>
          </p:cNvPr>
          <p:cNvSpPr txBox="1"/>
          <p:nvPr/>
        </p:nvSpPr>
        <p:spPr>
          <a:xfrm>
            <a:off x="1626634" y="4731760"/>
            <a:ext cx="3706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CC40A7-F5B6-203D-32F2-7FA7D5000F53}"/>
              </a:ext>
            </a:extLst>
          </p:cNvPr>
          <p:cNvSpPr txBox="1"/>
          <p:nvPr/>
        </p:nvSpPr>
        <p:spPr>
          <a:xfrm>
            <a:off x="965460" y="4605397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JD1c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8DA3BB-7935-37DF-B006-DD82C2DC771A}"/>
              </a:ext>
            </a:extLst>
          </p:cNvPr>
          <p:cNvSpPr txBox="1"/>
          <p:nvPr/>
        </p:nvSpPr>
        <p:spPr>
          <a:xfrm>
            <a:off x="655288" y="4896216"/>
            <a:ext cx="3706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JD1</a:t>
            </a:r>
          </a:p>
        </p:txBody>
      </p:sp>
    </p:spTree>
    <p:extLst>
      <p:ext uri="{BB962C8B-B14F-4D97-AF65-F5344CB8AC3E}">
        <p14:creationId xmlns:p14="http://schemas.microsoft.com/office/powerpoint/2010/main" val="9375139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F20422-C044-EE4B-1093-203F71C9A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54" y="-1"/>
            <a:ext cx="10237195" cy="695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41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2814D3-0182-652F-13DB-F90AC7B8B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823" y="0"/>
            <a:ext cx="70355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522E72-2F1D-735E-D171-6C0682BBF9D9}"/>
              </a:ext>
            </a:extLst>
          </p:cNvPr>
          <p:cNvSpPr txBox="1"/>
          <p:nvPr/>
        </p:nvSpPr>
        <p:spPr>
          <a:xfrm>
            <a:off x="7680649" y="4678108"/>
            <a:ext cx="4274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 left red Q4</a:t>
            </a:r>
          </a:p>
          <a:p>
            <a:r>
              <a:rPr lang="en-US" dirty="0"/>
              <a:t>NAILS it – JD2 and JD2c just within red edge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269EE-96F6-1512-C5CD-131479D7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0881" y="0"/>
            <a:ext cx="5111119" cy="381087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7616691-6553-7A0B-AE8C-D93A69770DED}"/>
              </a:ext>
            </a:extLst>
          </p:cNvPr>
          <p:cNvGrpSpPr/>
          <p:nvPr/>
        </p:nvGrpSpPr>
        <p:grpSpPr>
          <a:xfrm>
            <a:off x="-118964" y="4753949"/>
            <a:ext cx="3040105" cy="45719"/>
            <a:chOff x="-224972" y="5025046"/>
            <a:chExt cx="3040105" cy="4571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9697EB8-237C-82F1-40FD-D36B3006C31B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606D798-F9EA-4E0D-9DA8-C9E456EBA86F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0E9EF5-E929-5B71-E152-48AC680D296B}"/>
              </a:ext>
            </a:extLst>
          </p:cNvPr>
          <p:cNvGrpSpPr/>
          <p:nvPr/>
        </p:nvGrpSpPr>
        <p:grpSpPr>
          <a:xfrm>
            <a:off x="-58004" y="4727431"/>
            <a:ext cx="3040105" cy="45719"/>
            <a:chOff x="-224972" y="5025046"/>
            <a:chExt cx="3040105" cy="4571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17F9FF-CF72-5F15-D88F-FF59149A7394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F855AF5-0C73-C492-ECE1-934AEB56C718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A110F2-9898-B2D9-B5AB-AB50EA3C4CE9}"/>
              </a:ext>
            </a:extLst>
          </p:cNvPr>
          <p:cNvGrpSpPr/>
          <p:nvPr/>
        </p:nvGrpSpPr>
        <p:grpSpPr>
          <a:xfrm>
            <a:off x="-688330" y="4863632"/>
            <a:ext cx="3040105" cy="45719"/>
            <a:chOff x="-224972" y="5025046"/>
            <a:chExt cx="3040105" cy="4571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5CD4B3-AA3D-6912-E65E-57381069CAE1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A2B9CFD-3080-06C5-7DD0-A30B937CE53E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2ECE0B-C90A-07E4-65DC-E082B0E414A8}"/>
              </a:ext>
            </a:extLst>
          </p:cNvPr>
          <p:cNvGrpSpPr/>
          <p:nvPr/>
        </p:nvGrpSpPr>
        <p:grpSpPr>
          <a:xfrm>
            <a:off x="-755382" y="4841262"/>
            <a:ext cx="3040105" cy="45719"/>
            <a:chOff x="-224972" y="5025046"/>
            <a:chExt cx="3040105" cy="45719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5645366-E29F-3EFA-1B12-25363619D7B6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2649932-C722-1FFE-DAD8-3A25B768342B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6B217A-1B6E-FB3F-0228-4E9F7B90AAF5}"/>
              </a:ext>
            </a:extLst>
          </p:cNvPr>
          <p:cNvGrpSpPr/>
          <p:nvPr/>
        </p:nvGrpSpPr>
        <p:grpSpPr>
          <a:xfrm>
            <a:off x="99803" y="4512005"/>
            <a:ext cx="3040105" cy="45719"/>
            <a:chOff x="-224972" y="5025046"/>
            <a:chExt cx="3040105" cy="45719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E8684C2-3BC2-0B87-0A90-360E5551FC86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343D4E5-FB72-F5D8-A32F-901116F3D7FD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EF50D1A-9D8A-D8E5-D14A-61390910B4B0}"/>
              </a:ext>
            </a:extLst>
          </p:cNvPr>
          <p:cNvSpPr txBox="1"/>
          <p:nvPr/>
        </p:nvSpPr>
        <p:spPr>
          <a:xfrm>
            <a:off x="1283960" y="4516298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973088-F5D0-319F-65B3-C14FB8EA2058}"/>
              </a:ext>
            </a:extLst>
          </p:cNvPr>
          <p:cNvSpPr txBox="1"/>
          <p:nvPr/>
        </p:nvSpPr>
        <p:spPr>
          <a:xfrm>
            <a:off x="1193467" y="4748481"/>
            <a:ext cx="3706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CC40A7-F5B6-203D-32F2-7FA7D5000F53}"/>
              </a:ext>
            </a:extLst>
          </p:cNvPr>
          <p:cNvSpPr txBox="1"/>
          <p:nvPr/>
        </p:nvSpPr>
        <p:spPr>
          <a:xfrm>
            <a:off x="532293" y="4622118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JD1c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8DA3BB-7935-37DF-B006-DD82C2DC771A}"/>
              </a:ext>
            </a:extLst>
          </p:cNvPr>
          <p:cNvSpPr txBox="1"/>
          <p:nvPr/>
        </p:nvSpPr>
        <p:spPr>
          <a:xfrm>
            <a:off x="643107" y="4849563"/>
            <a:ext cx="3706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JD1</a:t>
            </a:r>
          </a:p>
        </p:txBody>
      </p:sp>
    </p:spTree>
    <p:extLst>
      <p:ext uri="{BB962C8B-B14F-4D97-AF65-F5344CB8AC3E}">
        <p14:creationId xmlns:p14="http://schemas.microsoft.com/office/powerpoint/2010/main" val="3214369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1362CD1F-C782-AB7B-1CA2-8155E4F5B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9069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522E72-2F1D-735E-D171-6C0682BBF9D9}"/>
              </a:ext>
            </a:extLst>
          </p:cNvPr>
          <p:cNvSpPr txBox="1"/>
          <p:nvPr/>
        </p:nvSpPr>
        <p:spPr>
          <a:xfrm>
            <a:off x="7680649" y="4678108"/>
            <a:ext cx="4274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 left red Q4</a:t>
            </a:r>
          </a:p>
          <a:p>
            <a:r>
              <a:rPr lang="en-US" dirty="0"/>
              <a:t>NAILS it – JD2 and JD2c just within red edge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269EE-96F6-1512-C5CD-131479D7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0881" y="0"/>
            <a:ext cx="5111119" cy="381087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7616691-6553-7A0B-AE8C-D93A69770DED}"/>
              </a:ext>
            </a:extLst>
          </p:cNvPr>
          <p:cNvGrpSpPr/>
          <p:nvPr/>
        </p:nvGrpSpPr>
        <p:grpSpPr>
          <a:xfrm>
            <a:off x="12444" y="4982073"/>
            <a:ext cx="3040105" cy="45719"/>
            <a:chOff x="-224972" y="5025046"/>
            <a:chExt cx="3040105" cy="4571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9697EB8-237C-82F1-40FD-D36B3006C31B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606D798-F9EA-4E0D-9DA8-C9E456EBA86F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0E9EF5-E929-5B71-E152-48AC680D296B}"/>
              </a:ext>
            </a:extLst>
          </p:cNvPr>
          <p:cNvGrpSpPr/>
          <p:nvPr/>
        </p:nvGrpSpPr>
        <p:grpSpPr>
          <a:xfrm>
            <a:off x="73404" y="4955555"/>
            <a:ext cx="3040105" cy="45719"/>
            <a:chOff x="-224972" y="5025046"/>
            <a:chExt cx="3040105" cy="4571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17F9FF-CF72-5F15-D88F-FF59149A7394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F855AF5-0C73-C492-ECE1-934AEB56C718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A110F2-9898-B2D9-B5AB-AB50EA3C4CE9}"/>
              </a:ext>
            </a:extLst>
          </p:cNvPr>
          <p:cNvGrpSpPr/>
          <p:nvPr/>
        </p:nvGrpSpPr>
        <p:grpSpPr>
          <a:xfrm>
            <a:off x="-556922" y="5091756"/>
            <a:ext cx="3040105" cy="45719"/>
            <a:chOff x="-224972" y="5025046"/>
            <a:chExt cx="3040105" cy="4571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5CD4B3-AA3D-6912-E65E-57381069CAE1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A2B9CFD-3080-06C5-7DD0-A30B937CE53E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2ECE0B-C90A-07E4-65DC-E082B0E414A8}"/>
              </a:ext>
            </a:extLst>
          </p:cNvPr>
          <p:cNvGrpSpPr/>
          <p:nvPr/>
        </p:nvGrpSpPr>
        <p:grpSpPr>
          <a:xfrm>
            <a:off x="-623974" y="5069386"/>
            <a:ext cx="3040105" cy="45719"/>
            <a:chOff x="-224972" y="5025046"/>
            <a:chExt cx="3040105" cy="45719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5645366-E29F-3EFA-1B12-25363619D7B6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2649932-C722-1FFE-DAD8-3A25B768342B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6B217A-1B6E-FB3F-0228-4E9F7B90AAF5}"/>
              </a:ext>
            </a:extLst>
          </p:cNvPr>
          <p:cNvGrpSpPr/>
          <p:nvPr/>
        </p:nvGrpSpPr>
        <p:grpSpPr>
          <a:xfrm>
            <a:off x="111984" y="4558658"/>
            <a:ext cx="3040105" cy="45719"/>
            <a:chOff x="-224972" y="5025046"/>
            <a:chExt cx="3040105" cy="45719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E8684C2-3BC2-0B87-0A90-360E5551FC86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343D4E5-FB72-F5D8-A32F-901116F3D7FD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EF50D1A-9D8A-D8E5-D14A-61390910B4B0}"/>
              </a:ext>
            </a:extLst>
          </p:cNvPr>
          <p:cNvSpPr txBox="1"/>
          <p:nvPr/>
        </p:nvSpPr>
        <p:spPr>
          <a:xfrm>
            <a:off x="1415368" y="4744422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973088-F5D0-319F-65B3-C14FB8EA2058}"/>
              </a:ext>
            </a:extLst>
          </p:cNvPr>
          <p:cNvSpPr txBox="1"/>
          <p:nvPr/>
        </p:nvSpPr>
        <p:spPr>
          <a:xfrm>
            <a:off x="1324875" y="4976605"/>
            <a:ext cx="3706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CC40A7-F5B6-203D-32F2-7FA7D5000F53}"/>
              </a:ext>
            </a:extLst>
          </p:cNvPr>
          <p:cNvSpPr txBox="1"/>
          <p:nvPr/>
        </p:nvSpPr>
        <p:spPr>
          <a:xfrm>
            <a:off x="663701" y="4850242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JD1c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8DA3BB-7935-37DF-B006-DD82C2DC771A}"/>
              </a:ext>
            </a:extLst>
          </p:cNvPr>
          <p:cNvSpPr txBox="1"/>
          <p:nvPr/>
        </p:nvSpPr>
        <p:spPr>
          <a:xfrm>
            <a:off x="774515" y="5077687"/>
            <a:ext cx="3706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JD1</a:t>
            </a:r>
          </a:p>
        </p:txBody>
      </p:sp>
    </p:spTree>
    <p:extLst>
      <p:ext uri="{BB962C8B-B14F-4D97-AF65-F5344CB8AC3E}">
        <p14:creationId xmlns:p14="http://schemas.microsoft.com/office/powerpoint/2010/main" val="3733901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522E72-2F1D-735E-D171-6C0682BBF9D9}"/>
              </a:ext>
            </a:extLst>
          </p:cNvPr>
          <p:cNvSpPr txBox="1"/>
          <p:nvPr/>
        </p:nvSpPr>
        <p:spPr>
          <a:xfrm>
            <a:off x="8167816" y="4744995"/>
            <a:ext cx="140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 left Q4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269EE-96F6-1512-C5CD-131479D7AA7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0881" y="0"/>
            <a:ext cx="5111119" cy="3810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4BC94F-B4E3-4C73-283E-05628617A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049357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7616691-6553-7A0B-AE8C-D93A69770DED}"/>
              </a:ext>
            </a:extLst>
          </p:cNvPr>
          <p:cNvGrpSpPr/>
          <p:nvPr/>
        </p:nvGrpSpPr>
        <p:grpSpPr>
          <a:xfrm>
            <a:off x="191994" y="4759627"/>
            <a:ext cx="3040105" cy="45719"/>
            <a:chOff x="-224972" y="5025046"/>
            <a:chExt cx="3040105" cy="4571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9697EB8-237C-82F1-40FD-D36B3006C31B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606D798-F9EA-4E0D-9DA8-C9E456EBA86F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0E9EF5-E929-5B71-E152-48AC680D296B}"/>
              </a:ext>
            </a:extLst>
          </p:cNvPr>
          <p:cNvGrpSpPr/>
          <p:nvPr/>
        </p:nvGrpSpPr>
        <p:grpSpPr>
          <a:xfrm>
            <a:off x="252954" y="4733109"/>
            <a:ext cx="3040105" cy="45719"/>
            <a:chOff x="-224972" y="5025046"/>
            <a:chExt cx="3040105" cy="4571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17F9FF-CF72-5F15-D88F-FF59149A7394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F855AF5-0C73-C492-ECE1-934AEB56C718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A110F2-9898-B2D9-B5AB-AB50EA3C4CE9}"/>
              </a:ext>
            </a:extLst>
          </p:cNvPr>
          <p:cNvGrpSpPr/>
          <p:nvPr/>
        </p:nvGrpSpPr>
        <p:grpSpPr>
          <a:xfrm>
            <a:off x="-377372" y="4869310"/>
            <a:ext cx="3040105" cy="45719"/>
            <a:chOff x="-224972" y="5025046"/>
            <a:chExt cx="3040105" cy="4571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5CD4B3-AA3D-6912-E65E-57381069CAE1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A2B9CFD-3080-06C5-7DD0-A30B937CE53E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2ECE0B-C90A-07E4-65DC-E082B0E414A8}"/>
              </a:ext>
            </a:extLst>
          </p:cNvPr>
          <p:cNvGrpSpPr/>
          <p:nvPr/>
        </p:nvGrpSpPr>
        <p:grpSpPr>
          <a:xfrm>
            <a:off x="-444424" y="4846940"/>
            <a:ext cx="3040105" cy="45719"/>
            <a:chOff x="-224972" y="5025046"/>
            <a:chExt cx="3040105" cy="45719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5645366-E29F-3EFA-1B12-25363619D7B6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2649932-C722-1FFE-DAD8-3A25B768342B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6B217A-1B6E-FB3F-0228-4E9F7B90AAF5}"/>
              </a:ext>
            </a:extLst>
          </p:cNvPr>
          <p:cNvGrpSpPr/>
          <p:nvPr/>
        </p:nvGrpSpPr>
        <p:grpSpPr>
          <a:xfrm>
            <a:off x="111984" y="4558658"/>
            <a:ext cx="3040105" cy="45719"/>
            <a:chOff x="-224972" y="5025046"/>
            <a:chExt cx="3040105" cy="45719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E8684C2-3BC2-0B87-0A90-360E5551FC86}"/>
                </a:ext>
              </a:extLst>
            </p:cNvPr>
            <p:cNvCxnSpPr>
              <a:cxnSpLocks/>
            </p:cNvCxnSpPr>
            <p:nvPr/>
          </p:nvCxnSpPr>
          <p:spPr>
            <a:xfrm>
              <a:off x="-224972" y="5049795"/>
              <a:ext cx="30401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343D4E5-FB72-F5D8-A32F-901116F3D7FD}"/>
                </a:ext>
              </a:extLst>
            </p:cNvPr>
            <p:cNvSpPr/>
            <p:nvPr/>
          </p:nvSpPr>
          <p:spPr>
            <a:xfrm>
              <a:off x="1267767" y="5025046"/>
              <a:ext cx="45719" cy="457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1544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E47032-1E1F-01A9-47E1-588763CDD9A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0881" y="0"/>
            <a:ext cx="5111119" cy="38108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673716-FD54-3543-9EA5-9B5D1ACB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069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D4222-592A-B0DD-A02F-1555193D18DC}"/>
              </a:ext>
            </a:extLst>
          </p:cNvPr>
          <p:cNvSpPr txBox="1"/>
          <p:nvPr/>
        </p:nvSpPr>
        <p:spPr>
          <a:xfrm>
            <a:off x="8167816" y="4744995"/>
            <a:ext cx="623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right</a:t>
            </a:r>
          </a:p>
        </p:txBody>
      </p:sp>
    </p:spTree>
    <p:extLst>
      <p:ext uri="{BB962C8B-B14F-4D97-AF65-F5344CB8AC3E}">
        <p14:creationId xmlns:p14="http://schemas.microsoft.com/office/powerpoint/2010/main" val="3888290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7196</TotalTime>
  <Words>440</Words>
  <Application>Microsoft Macintosh PowerPoint</Application>
  <PresentationFormat>Widescreen</PresentationFormat>
  <Paragraphs>169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Coe</dc:creator>
  <cp:lastModifiedBy>Dan Coe</cp:lastModifiedBy>
  <cp:revision>59</cp:revision>
  <dcterms:created xsi:type="dcterms:W3CDTF">2022-10-10T20:14:45Z</dcterms:created>
  <dcterms:modified xsi:type="dcterms:W3CDTF">2023-02-07T18:28:37Z</dcterms:modified>
</cp:coreProperties>
</file>