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4"/>
    <p:restoredTop sz="94698"/>
  </p:normalViewPr>
  <p:slideViewPr>
    <p:cSldViewPr snapToGrid="0">
      <p:cViewPr varScale="1">
        <p:scale>
          <a:sx n="146" d="100"/>
          <a:sy n="146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B769B-3520-1912-C033-ADC479D86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0ED46-F41B-F125-1B87-012EF168D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6E0AD-5948-70B0-15A2-C94C772E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AAC00-32EC-BB1C-41F8-003C27E3E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EDAA3-D038-918D-AFE6-339772018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4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3CBC-80E9-D37E-76CB-1DE8CBAE8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DD3E7-0BCC-369B-8F46-C250D6E42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6B69D-23E1-BEAA-571D-4214E2856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79BE7-B8AC-5907-DD41-A1F58638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1746A-D958-0FD2-B53B-EB4A4F2C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D75CE8-A7D4-C467-2A08-03BD6180A8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B0A43-F9D2-625B-801E-F993C8AB7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226C1-A63C-1270-042D-DB9017B6A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D6965-7270-64D1-228B-543BE1E8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9200D-AD94-120C-EB3D-CC03B2743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5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921D-2838-888A-55C3-F6DC4FE3C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373C-69BF-5094-AE78-78A815082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D44D0-9622-8279-D020-B0D6055ED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80B90-1746-5870-2571-1D893B07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FA76A-4C2E-6CAA-400F-B7D7F466C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5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23466-D0CB-DD0C-0C65-113DF654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21DF3-B46A-2BA9-1595-1029166AF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CF26A-70E9-A14A-A186-74DBAA4EE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C3D16-2B92-7D3B-7FFB-44491E68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4364A-B3FE-58E5-71B8-9BA24F2E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2B565-2E45-13DC-70DC-9554FA13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5F5F1-A193-58E0-A552-9AD61098B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BEE78A-5187-77AD-951E-BF2348299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C2B6BE-12F2-FC7B-9112-331E7ECC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5742F-3A9C-2934-6736-A69D1412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5D474-EE65-BBB2-9414-D9237D606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C1BE-4A75-1237-FA71-99F24EFC0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0686F7-6EAB-18ED-097F-995DDBB28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70473-B0DB-930C-59EE-3BDC8D6B5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94559-F41D-2471-30C2-ED136DFF2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C46D7-4C2B-2BC4-87A6-D3B0D9066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3A982-7D3C-2A17-1DA4-2D08EAB8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E24EA-48EE-66AA-142C-25307E7D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1C594-7E0B-F7B2-D59F-F455AC1A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94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EECA-95EF-21FA-4C0D-179015D1A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71B67-C4F9-9E12-D63B-C7EC9493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AF475-DC40-AE7E-7B51-99C2500F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B0507-0243-D1E4-5B5A-A2409C00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6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1EAFE-AFF9-29A2-AA2A-48A6DB5C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DAD8B8-C2AA-FE06-D6ED-E63F3D94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A6EC90-3A9A-CA1B-8336-B9AA3753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1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BC4D2-857D-7998-F908-833EBC0F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9E8E-7CFE-74E6-50DA-9FFC968C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C3CD1A-9197-9B9B-5423-FBC9720B9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A3B4F-1AAF-F7AB-07F1-4F273D79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52A4C-AD37-DDF1-6E86-82683417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D72DC-6CD7-23B0-FE5D-FE5CF718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05AB1-40A5-9A95-B8B5-E8AA50E2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1585BA-70D2-880E-0982-EA726103D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9E2C2D-074C-6C82-3D21-864B5A378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FFC44-B43D-7A26-D779-0011F30A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C2C48-D419-2212-A8D6-9D6CF6DD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AF234-359B-636B-2F6F-536E617C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1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0C5085-9973-C4CA-D5BA-AB84182C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8DC7D-D4D7-62C6-7611-11B69CFA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B3F38-1D31-11F9-2EEE-DB37D5487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CFDB4-F4B0-494C-986A-B4A2543ECE9A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44F30-474B-7451-5902-3FA5F1B43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C920E-3155-3348-3F38-D703A464F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5AEAD-A08A-4041-B267-86A35CCCE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BCCA-A6DB-ECC4-197A-92B319F8AD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60CD5-A140-E87E-E9DE-7B7E7CEFA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2A510-A212-24DE-92F9-BB6605D06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7772400" cy="6572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FBFDDF-8A38-A7EE-8332-F1ADCA4B86DF}"/>
              </a:ext>
            </a:extLst>
          </p:cNvPr>
          <p:cNvSpPr txBox="1"/>
          <p:nvPr/>
        </p:nvSpPr>
        <p:spPr>
          <a:xfrm>
            <a:off x="1964724" y="238016"/>
            <a:ext cx="168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 = 0.10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BA56D-8F40-E1E5-81DC-9C4DE1E2A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08FB-F90B-EBDE-B172-F4953F1A7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AAD56-19C7-F7A7-FA06-F6F6195FD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D849E-D082-59BA-0C9E-981C679238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19600" y="0"/>
            <a:ext cx="7772399" cy="6572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50C5BC-5B94-D2BA-A34B-F86825D2C153}"/>
              </a:ext>
            </a:extLst>
          </p:cNvPr>
          <p:cNvSpPr txBox="1"/>
          <p:nvPr/>
        </p:nvSpPr>
        <p:spPr>
          <a:xfrm>
            <a:off x="1964724" y="238016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 = 0.25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5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40F5FF-BA09-C28C-8DF3-959AEA8E1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21FB-A844-E7CB-647A-6B2B89E32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C1257-305D-47ED-C25E-57C1EBC919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614AE-F12E-F9E0-5D02-317201F20F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50610" y="86798"/>
            <a:ext cx="7678019" cy="6476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4D686-B628-9ECE-F186-8E498CA7CAF6}"/>
              </a:ext>
            </a:extLst>
          </p:cNvPr>
          <p:cNvSpPr txBox="1"/>
          <p:nvPr/>
        </p:nvSpPr>
        <p:spPr>
          <a:xfrm>
            <a:off x="1964724" y="238016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 = 0.50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1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4B8AF9-8AAE-255C-67B0-B598DB705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AD98-A9D2-1DB4-E2DB-1907B7EED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E77DD2-DE65-B3B7-DF7C-4B3E634403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40104-A9B8-B375-2FA0-267D1945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19600" y="0"/>
            <a:ext cx="7772399" cy="6572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37BE60-0A08-D070-7F1F-30D0535CC7D8}"/>
              </a:ext>
            </a:extLst>
          </p:cNvPr>
          <p:cNvSpPr txBox="1"/>
          <p:nvPr/>
        </p:nvSpPr>
        <p:spPr>
          <a:xfrm>
            <a:off x="1964724" y="238016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 = 1.00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0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C474B-CBA2-D55C-701D-74C5C34D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F5E6C-70E5-5C57-4A2B-67D23AF72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A7891-1DB0-23DE-7589-B6FBBB153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26BD39-CE61-4F4B-12D0-0545A068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19600" y="0"/>
            <a:ext cx="7772399" cy="6572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06E56B-9F0B-3892-5F1D-CEC23D148ED8}"/>
              </a:ext>
            </a:extLst>
          </p:cNvPr>
          <p:cNvSpPr txBox="1"/>
          <p:nvPr/>
        </p:nvSpPr>
        <p:spPr>
          <a:xfrm>
            <a:off x="1964724" y="238016"/>
            <a:ext cx="169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 = 1.50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1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ACC87-67C9-6E9E-128B-712B4908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C93B3-F2F6-6CCD-4340-21CD539C2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DCE322-59AB-FEDC-3FB5-2E121C88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407" y="0"/>
            <a:ext cx="6841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7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15</Words>
  <Application>Microsoft Macintosh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 Anderson</dc:creator>
  <cp:lastModifiedBy>Jay Anderson</cp:lastModifiedBy>
  <cp:revision>3</cp:revision>
  <dcterms:created xsi:type="dcterms:W3CDTF">2025-02-19T15:46:16Z</dcterms:created>
  <dcterms:modified xsi:type="dcterms:W3CDTF">2025-02-19T19:31:08Z</dcterms:modified>
</cp:coreProperties>
</file>