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261" r:id="rId3"/>
    <p:sldId id="469" r:id="rId4"/>
    <p:sldId id="470" r:id="rId5"/>
    <p:sldId id="426" r:id="rId6"/>
    <p:sldId id="259" r:id="rId7"/>
    <p:sldId id="268" r:id="rId8"/>
    <p:sldId id="449" r:id="rId9"/>
    <p:sldId id="263" r:id="rId10"/>
    <p:sldId id="444" r:id="rId11"/>
    <p:sldId id="445" r:id="rId12"/>
    <p:sldId id="452" r:id="rId13"/>
    <p:sldId id="453" r:id="rId14"/>
    <p:sldId id="454" r:id="rId15"/>
    <p:sldId id="446" r:id="rId16"/>
    <p:sldId id="451" r:id="rId17"/>
    <p:sldId id="456" r:id="rId18"/>
    <p:sldId id="457" r:id="rId19"/>
    <p:sldId id="428" r:id="rId20"/>
    <p:sldId id="34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7" r:id="rId31"/>
    <p:sldId id="427" r:id="rId32"/>
    <p:sldId id="277" r:id="rId33"/>
    <p:sldId id="409" r:id="rId34"/>
    <p:sldId id="410" r:id="rId35"/>
    <p:sldId id="411" r:id="rId36"/>
    <p:sldId id="432" r:id="rId37"/>
    <p:sldId id="433" r:id="rId38"/>
    <p:sldId id="434" r:id="rId39"/>
    <p:sldId id="435" r:id="rId40"/>
    <p:sldId id="473" r:id="rId41"/>
    <p:sldId id="474" r:id="rId42"/>
    <p:sldId id="471" r:id="rId43"/>
    <p:sldId id="437" r:id="rId44"/>
    <p:sldId id="370" r:id="rId45"/>
    <p:sldId id="371" r:id="rId46"/>
    <p:sldId id="372" r:id="rId47"/>
    <p:sldId id="373" r:id="rId48"/>
    <p:sldId id="374" r:id="rId49"/>
    <p:sldId id="472" r:id="rId50"/>
    <p:sldId id="414" r:id="rId51"/>
    <p:sldId id="352" r:id="rId52"/>
    <p:sldId id="461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465" r:id="rId61"/>
    <p:sldId id="364" r:id="rId62"/>
    <p:sldId id="362" r:id="rId63"/>
    <p:sldId id="365" r:id="rId64"/>
    <p:sldId id="363" r:id="rId65"/>
    <p:sldId id="366" r:id="rId66"/>
    <p:sldId id="367" r:id="rId67"/>
    <p:sldId id="287" r:id="rId68"/>
    <p:sldId id="288" r:id="rId69"/>
    <p:sldId id="368" r:id="rId70"/>
    <p:sldId id="463" r:id="rId71"/>
    <p:sldId id="462" r:id="rId72"/>
    <p:sldId id="448" r:id="rId73"/>
    <p:sldId id="464" r:id="rId74"/>
    <p:sldId id="324" r:id="rId75"/>
    <p:sldId id="323" r:id="rId76"/>
    <p:sldId id="325" r:id="rId77"/>
    <p:sldId id="326" r:id="rId78"/>
    <p:sldId id="327" r:id="rId79"/>
    <p:sldId id="328" r:id="rId80"/>
    <p:sldId id="285" r:id="rId81"/>
    <p:sldId id="329" r:id="rId82"/>
    <p:sldId id="330" r:id="rId83"/>
    <p:sldId id="331" r:id="rId84"/>
    <p:sldId id="311" r:id="rId85"/>
    <p:sldId id="312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8"/>
    <p:restoredTop sz="94795"/>
  </p:normalViewPr>
  <p:slideViewPr>
    <p:cSldViewPr snapToGrid="0">
      <p:cViewPr varScale="1">
        <p:scale>
          <a:sx n="107" d="100"/>
          <a:sy n="107" d="100"/>
        </p:scale>
        <p:origin x="16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9F3EC-C844-CD4D-BE2E-A6C0E7684CAC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5B466-B64B-6340-B721-90AB5C20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1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7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0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35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E3DFD-70EB-1B45-A76F-FDEA4881D7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4BBC-01D5-C345-2C3B-378F80CA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480E7-46D2-F654-E411-0533B3FB2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A9C98-EFFB-84D3-6385-820E7C7B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20C7E-95D1-D368-E3B1-1A99326E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FD47C-0C3F-CD9D-C516-7BCCF753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0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E819-85E8-48B1-8632-8910811A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3A427-2A7C-6374-A931-23652090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D7167-0EEA-DAC3-5E27-7571F5F0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3A21-4437-454F-8529-F2779CF7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4FDA-735D-39C4-CD2B-82081345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0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FC5CE-8FA3-2CC7-6CDE-61737752E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24BBB-CFD7-4490-E22F-D7E7031D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89AF4-EBFD-1B2B-8655-A37C5864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9A0D-77C3-2E5E-A7F8-94FCD3C5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735BE-C191-BECE-5A3A-F306743E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07BB-B57B-8133-E2A3-2E7935F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0055F-F268-C371-9D15-B867FA3C3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EEC81-8E04-1CDA-C731-64A33B7B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C6D75-44C4-253C-AE4E-5CA41BE3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737A4-CE61-21E3-A0C8-266E2B52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7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D4AB-F9D7-DA42-AA0D-07F3A5C0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DE0B7-9597-166F-DF50-5085D2BCC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ED00A-F2FA-33B1-DD61-FD698089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459A-81FA-2AE3-3466-42BA5498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8151D-2434-3750-FE51-328C6674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0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228B-94FE-A8B3-F2FD-E84FF1BB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A956-4E79-7B25-087B-A6E1F22E0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102ED-25C3-17A9-08D7-90BCABB96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AD857-9116-1C7A-1E2C-45DACD1B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5FFF-1B85-A45F-B762-3CD888289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97C92-1EBD-E547-7F17-49BFF64B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3C28-5DED-8A8F-D96E-0BE11D23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79B6-9599-56FE-BB07-709B2D9B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51CFE-4352-AD95-82F9-54B62F01E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98C9C-B786-41B0-BD19-B919A99C4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81FB4-207A-AEDE-7B7D-C184D2B7F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46C9AB-CC5B-A58A-D0C2-AEFC7451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5DAA1B-2BBC-62EE-1B07-E14ADDBC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1EE1B-2861-666F-EA13-4D74A1A5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4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64EB-4B9E-E066-4820-30893FCD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C080C-3699-E36F-6ED9-EACEAEAD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BE0A3-3E36-981C-82AD-DEADAB12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B43C1-B9EC-3E50-5B1A-7605F010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6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6C33D9-C4C5-AE76-E44C-7C5E897B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6BECF-73A7-B3A3-D969-ED96A9DFD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ACBC3-A2ED-A772-73FC-0AD0540B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7BFC-1B25-055A-F5CF-00A66784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457F9-0836-40BA-408F-B2A755C7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52883-35B6-13A3-B9F8-E04544537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61444-99B4-D452-9675-BF1933D9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F5D02-1FBB-13F2-872C-BAF9047C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80E-0C75-570B-D730-522796D8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D50D0-B9EA-DA5D-BA8F-F101FE28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F080B-DFA7-ED29-40ED-8C0D67D27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20721-60CE-3DFC-9ED8-D0F28CE83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E54C2-6E4C-E52D-4A09-9661ED9B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B50E7-7B6A-9B8C-1EE4-EA6F2A98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91AD1-1013-53A3-67A6-831FFDE2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6A1CD-2608-FD96-D163-E82D3811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21E54-D169-452F-F4F9-5DDEF4060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4F01-4519-4934-9D9D-2050F9B47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21B67-0287-2347-A6D7-8F6773F9474D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8F09-A822-B3C4-00DF-E536C0C64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3B389-0CA3-7219-1BBF-66C1F3896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64FD8-AA27-2A4C-9682-607533079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51DF-389D-E60C-CF63-AE86D4A66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2152"/>
            <a:ext cx="9144000" cy="240686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Astrometry and Photometry with Under-Sampled Detectors in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8BD85-9AA0-6E0D-29C3-0EB577D96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2952" y="3602038"/>
            <a:ext cx="3920482" cy="2406869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Jay Anderson, </a:t>
            </a:r>
            <a:r>
              <a:rPr lang="en-US" sz="3200" b="1" dirty="0" err="1"/>
              <a:t>STScI</a:t>
            </a:r>
            <a:endParaRPr lang="en-US" sz="3200" b="1" dirty="0"/>
          </a:p>
          <a:p>
            <a:r>
              <a:rPr lang="en-US" dirty="0"/>
              <a:t>Aug 12, 2025</a:t>
            </a:r>
          </a:p>
          <a:p>
            <a:r>
              <a:rPr lang="en-US" dirty="0"/>
              <a:t>Earth 2.0 Science Conference</a:t>
            </a:r>
          </a:p>
          <a:p>
            <a:r>
              <a:rPr lang="en-US" dirty="0"/>
              <a:t>Shanghai, China</a:t>
            </a:r>
          </a:p>
          <a:p>
            <a:r>
              <a:rPr lang="en-US" sz="1800" dirty="0"/>
              <a:t>(remote from Virginia, USA)</a:t>
            </a:r>
          </a:p>
        </p:txBody>
      </p:sp>
    </p:spTree>
    <p:extLst>
      <p:ext uri="{BB962C8B-B14F-4D97-AF65-F5344CB8AC3E}">
        <p14:creationId xmlns:p14="http://schemas.microsoft.com/office/powerpoint/2010/main" val="86646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454CF-F275-37AF-776F-8CED0482F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D751-1C1D-8435-65C6-90D500A4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13C77E-D1AE-7CB5-124C-D7A5446849D5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6F3B93-1A8B-C4D9-728E-E35F1E44A524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8C6488-7A6F-5587-E151-DCEFA23D9C0A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DCD770-254A-D175-B6F4-3093E14CFB89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20D9C2-BBE2-63AB-4A99-D6266C26CA36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AB4F36-56A9-2A14-C463-32C41E33FE75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7C12EC-AB7E-4412-C529-508573E5AAD1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DE6BA7-7188-FA3F-37CC-BD8D42EEBF4A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7C000B-43E1-49C1-AD57-041A7093AAD4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126E46-D7D2-C31B-1924-A89046E52D86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7E89B2-2406-F96D-1753-5BB59EB6ED4B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CC15AC-AE49-19B6-C644-BE1C3559BEE7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315A4744-54EA-A034-5D3F-74B158BE1C52}"/>
              </a:ext>
            </a:extLst>
          </p:cNvPr>
          <p:cNvSpPr/>
          <p:nvPr/>
        </p:nvSpPr>
        <p:spPr>
          <a:xfrm>
            <a:off x="7534963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9C61-C60C-C9A8-EDC9-2DC26AE2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04EC-DBC5-94D2-E16F-0527B1DD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EC2EE-8EFF-0214-00A5-0CA226522908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D0E0AB-7405-FE8A-4BF0-BDDE08A1BC39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2C850-6C30-9128-F3BE-E06E78C03709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7A013-E155-09CB-17FC-C1B320383573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4AB419-234B-DCDB-B364-AA3D5ED34439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ED279F-E281-92C9-19FE-2E422EF4E18E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78BC5F-FCBA-B5A4-78CC-2DCF1CA72E60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3C7D04-5F87-4CDC-925D-60E2FB8DE790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6BAE19-54B9-7D1C-64CD-48BE61A16A4A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2DF390-7F48-231C-D3E1-72AFED0CBD8B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330610-3E78-4173-2787-1C0562DB2629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0424F5-7FC1-2D20-4F9A-13E7CA26B152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2E0CBE24-C2F5-21A8-4EFB-2924872FF9B4}"/>
              </a:ext>
            </a:extLst>
          </p:cNvPr>
          <p:cNvSpPr/>
          <p:nvPr/>
        </p:nvSpPr>
        <p:spPr>
          <a:xfrm>
            <a:off x="7534963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EEE75-9937-2CA0-200D-7388FA0CE288}"/>
              </a:ext>
            </a:extLst>
          </p:cNvPr>
          <p:cNvSpPr txBox="1"/>
          <p:nvPr/>
        </p:nvSpPr>
        <p:spPr>
          <a:xfrm>
            <a:off x="7508477" y="33465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C901F-3476-51E4-A15D-38745DD4ECF9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3810A-24D8-4712-DD8A-3B5CA33CDE55}"/>
              </a:ext>
            </a:extLst>
          </p:cNvPr>
          <p:cNvSpPr txBox="1"/>
          <p:nvPr/>
        </p:nvSpPr>
        <p:spPr>
          <a:xfrm>
            <a:off x="7495227" y="21152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E4073-D4F6-E79B-6910-ABC8D89714A5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F1058-3D8A-F138-9B70-F40D4B09A15F}"/>
              </a:ext>
            </a:extLst>
          </p:cNvPr>
          <p:cNvSpPr txBox="1"/>
          <p:nvPr/>
        </p:nvSpPr>
        <p:spPr>
          <a:xfrm>
            <a:off x="6640086" y="304659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C7DD9A-33C8-6718-582A-C2BFE09B5239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E3FF9A-2A16-3B6D-7DB8-1E36F844EA8E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B2ADC2-B3EF-199B-DADD-CB0EC3DAC610}"/>
              </a:ext>
            </a:extLst>
          </p:cNvPr>
          <p:cNvSpPr txBox="1"/>
          <p:nvPr/>
        </p:nvSpPr>
        <p:spPr>
          <a:xfrm>
            <a:off x="9332492" y="48923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4BEF75-5E01-8A44-2E00-B1667B6AB87B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1A41A1-6874-3574-FC0F-04FB764A31DF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D93A0F-992D-3A0B-6056-60664671315B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BB1343-6680-251D-8040-813D732D8DD0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DA231B-9945-DA3F-C90E-FE178460A349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085165-58BD-AF45-089F-1841F240104E}"/>
              </a:ext>
            </a:extLst>
          </p:cNvPr>
          <p:cNvSpPr txBox="1"/>
          <p:nvPr/>
        </p:nvSpPr>
        <p:spPr>
          <a:xfrm>
            <a:off x="6665485" y="21237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B89BEE-5EC8-7338-71C7-38B16E7C1799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B1FAE-5BCC-3995-A341-76DE5630C800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7605D6-A386-3468-BECE-B0EDFA08B3FB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B218BE-6F54-C26B-B67E-B5A3C23A7BD2}"/>
              </a:ext>
            </a:extLst>
          </p:cNvPr>
          <p:cNvSpPr txBox="1"/>
          <p:nvPr/>
        </p:nvSpPr>
        <p:spPr>
          <a:xfrm>
            <a:off x="5649482" y="484998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EB9F15-24C9-2E4B-4AB7-CB46C58B3C8B}"/>
              </a:ext>
            </a:extLst>
          </p:cNvPr>
          <p:cNvSpPr txBox="1"/>
          <p:nvPr/>
        </p:nvSpPr>
        <p:spPr>
          <a:xfrm>
            <a:off x="5639300" y="116531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37F6D7-E621-CB1D-CAA6-2EAE7FF3E75A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321E20-D80D-3084-0877-2FD1300F165D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0DEE5B-5A15-D658-CBD7-78DBB13CBCF4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7136A5-A90B-80DB-7892-FC5CE4873A94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140250-35C1-D07D-8715-4A59079D5A9D}"/>
              </a:ext>
            </a:extLst>
          </p:cNvPr>
          <p:cNvSpPr txBox="1"/>
          <p:nvPr/>
        </p:nvSpPr>
        <p:spPr>
          <a:xfrm>
            <a:off x="9349424" y="11923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7D8A5A-2695-989B-A593-362647A4E04F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627545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99BD-A5DD-B458-18EF-0AED9CFF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6A19-E5D5-EEB4-1301-204E6C8F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4A56CA-1EB0-D33A-93D0-D883C4B11D64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267A4B-18E0-31BC-356C-01A9DA0B80E8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EDDD2A-63E5-96B2-C52F-E597825F3241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B45EE-13B8-F067-298E-5D21F8F8AF75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1C0E16-58DE-27F9-79A0-628521EA0981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771DC1-3A74-9BCA-2841-6DF9E8135761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3AB041-93DA-B961-F9FF-18A8FCA46720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046698-B662-AAB5-B85B-90404F25A71D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4994FA-6492-9879-1143-4DE687E1C46A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56F921-1981-D900-B736-772233DD99A5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27FEE0-B105-590D-60E1-04D6D176AE2B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8B573D-9F9F-AAEA-64AB-4242708CA7AF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58552FB2-CF11-28A5-BF6E-7AA4F48AD8A4}"/>
              </a:ext>
            </a:extLst>
          </p:cNvPr>
          <p:cNvSpPr/>
          <p:nvPr/>
        </p:nvSpPr>
        <p:spPr>
          <a:xfrm>
            <a:off x="7095126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B3D78-3CBB-297B-71B4-928DB2CBBD9B}"/>
              </a:ext>
            </a:extLst>
          </p:cNvPr>
          <p:cNvSpPr txBox="1"/>
          <p:nvPr/>
        </p:nvSpPr>
        <p:spPr>
          <a:xfrm>
            <a:off x="7508477" y="334651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D0E8E-24CC-2F4E-49DD-3E2B95BEBD50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ED3C5-E799-4CF7-E241-1673552815FE}"/>
              </a:ext>
            </a:extLst>
          </p:cNvPr>
          <p:cNvSpPr txBox="1"/>
          <p:nvPr/>
        </p:nvSpPr>
        <p:spPr>
          <a:xfrm>
            <a:off x="7495227" y="21152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9CD82-1ED1-E62C-6CB0-5BC2EA311E69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65754E-B5E8-B8DE-4DA1-03DD6D4A926B}"/>
              </a:ext>
            </a:extLst>
          </p:cNvPr>
          <p:cNvSpPr txBox="1"/>
          <p:nvPr/>
        </p:nvSpPr>
        <p:spPr>
          <a:xfrm>
            <a:off x="6640086" y="334753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44BC2D-39BB-2DD8-A0ED-E624571AF575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855E14-88C5-106A-815D-BA1F2856442A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4BAF9A-9AA6-A53B-2226-5805021B16F0}"/>
              </a:ext>
            </a:extLst>
          </p:cNvPr>
          <p:cNvSpPr txBox="1"/>
          <p:nvPr/>
        </p:nvSpPr>
        <p:spPr>
          <a:xfrm>
            <a:off x="9274617" y="489232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½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13D79A-D2CF-BA48-7CAC-5B80911894A1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03175-557A-6E52-9BFF-5566B9666A5E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6F783A-4AF3-8FCD-A35E-4F081AF13420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652A3A-F08D-4400-11D6-40126657F5FC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243367-5035-448C-F1D4-02DC98258286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6D46C9-EC87-876D-24BD-EBA71217E593}"/>
              </a:ext>
            </a:extLst>
          </p:cNvPr>
          <p:cNvSpPr txBox="1"/>
          <p:nvPr/>
        </p:nvSpPr>
        <p:spPr>
          <a:xfrm>
            <a:off x="6665485" y="21237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8FD70B-3841-62AA-E1B7-91DDC5873C21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6FCD80-5E5E-16FC-B607-42D708676C36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91CCF-B747-758F-8CD6-99AA3E439281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AC2A91-99BE-26DC-9B55-7C6CD78D557F}"/>
              </a:ext>
            </a:extLst>
          </p:cNvPr>
          <p:cNvSpPr txBox="1"/>
          <p:nvPr/>
        </p:nvSpPr>
        <p:spPr>
          <a:xfrm>
            <a:off x="5695782" y="484998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C9304F-D251-30E1-1966-C2E0820E87A9}"/>
              </a:ext>
            </a:extLst>
          </p:cNvPr>
          <p:cNvSpPr txBox="1"/>
          <p:nvPr/>
        </p:nvSpPr>
        <p:spPr>
          <a:xfrm>
            <a:off x="5639300" y="116531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05A2ED-0C3F-0F9A-D7C1-C9F70E5EE96C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5CC0C2-B2C3-62D0-77DF-5FD615AF16EF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12B595-E82C-5DBD-0AAF-715BF3C64789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1E964E-BF2F-3BFF-1AD0-B455F457FEA9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4D002D-6493-0B6B-C70A-3DDD8E041DF0}"/>
              </a:ext>
            </a:extLst>
          </p:cNvPr>
          <p:cNvSpPr txBox="1"/>
          <p:nvPr/>
        </p:nvSpPr>
        <p:spPr>
          <a:xfrm>
            <a:off x="9279974" y="119237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½ 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4CBC20-F1E8-12AE-07D5-B00035736DAD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</p:spTree>
    <p:extLst>
      <p:ext uri="{BB962C8B-B14F-4D97-AF65-F5344CB8AC3E}">
        <p14:creationId xmlns:p14="http://schemas.microsoft.com/office/powerpoint/2010/main" val="4702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50B30-2CE7-E898-5DDE-61EBC0DAB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7B25-E4C8-9D97-1FA3-9A2204D5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B0D30E-9460-83EA-66BB-4980309C80A3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F1653-0540-44EA-AA28-274411B62173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E74BEA-4BAD-6A0E-D06F-7161760FCA9B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4778E-6DCE-939C-7C17-71D49F6B8135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9D914F-D578-36E4-AB47-E89F6011C2B8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33885D-6696-2967-536B-2B6C7ADD242F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D1A2A9-269B-29D0-0D2B-448BD7843B4C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405727-D24A-A45A-B60E-21B85D1E1D27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F4DB62-8F09-245C-FD39-80E54E3BC8A1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C912E4-4672-3230-1AAA-B29224DA4767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211243-F864-CE42-619D-C8D4C30AC239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8F6C55-6358-56D9-7F5D-25D192DDFAE8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F8914290-1B22-256C-7B5C-65BCE47AFD65}"/>
              </a:ext>
            </a:extLst>
          </p:cNvPr>
          <p:cNvSpPr/>
          <p:nvPr/>
        </p:nvSpPr>
        <p:spPr>
          <a:xfrm>
            <a:off x="7095126" y="2487550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571BB-0827-5526-074A-7E53F55126C4}"/>
              </a:ext>
            </a:extLst>
          </p:cNvPr>
          <p:cNvSpPr txBox="1"/>
          <p:nvPr/>
        </p:nvSpPr>
        <p:spPr>
          <a:xfrm>
            <a:off x="7497773" y="303587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20E4F-F678-2A36-0D76-FA7CB73A4C07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5EE2F-75D8-FBE8-8AB3-B10EA8DBF32D}"/>
              </a:ext>
            </a:extLst>
          </p:cNvPr>
          <p:cNvSpPr txBox="1"/>
          <p:nvPr/>
        </p:nvSpPr>
        <p:spPr>
          <a:xfrm>
            <a:off x="7495227" y="211525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6FEFF-B22A-EDEC-EA2A-A2CDEB7A4ECB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F33554-89AD-9131-F092-0295DA72EEDB}"/>
              </a:ext>
            </a:extLst>
          </p:cNvPr>
          <p:cNvSpPr txBox="1"/>
          <p:nvPr/>
        </p:nvSpPr>
        <p:spPr>
          <a:xfrm>
            <a:off x="6638795" y="301898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99D458-6908-D250-1A82-BFE779B0D5D3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26BD67-3E93-F087-9B1F-8E9D9ACEB6FF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FDAED9-EE45-8858-358E-B5198180B685}"/>
              </a:ext>
            </a:extLst>
          </p:cNvPr>
          <p:cNvSpPr txBox="1"/>
          <p:nvPr/>
        </p:nvSpPr>
        <p:spPr>
          <a:xfrm>
            <a:off x="9274617" y="489232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½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18124-3720-AB5C-B72A-16A5088D72BA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3B6D0B-318D-1F2F-9537-B6FAFACA60BC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B1F5B-4F02-E311-3529-A741783FD44E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687A1F-5C17-9771-CBF5-75D1137FF228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394532-2D37-94A7-301E-BB70C050CE0D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0B8E4-E45A-3577-3BDE-CB29010F5A1E}"/>
              </a:ext>
            </a:extLst>
          </p:cNvPr>
          <p:cNvSpPr txBox="1"/>
          <p:nvPr/>
        </p:nvSpPr>
        <p:spPr>
          <a:xfrm>
            <a:off x="6665485" y="21237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FCF05-3C21-89F7-E0B2-56E2A55C09C1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89BE29-91DB-ADA1-D145-668E5B58E774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8B4E27-8DD0-EE24-2140-E0548D8B9328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468ACB-8887-BA85-21FC-7A5657CEB01C}"/>
              </a:ext>
            </a:extLst>
          </p:cNvPr>
          <p:cNvSpPr txBox="1"/>
          <p:nvPr/>
        </p:nvSpPr>
        <p:spPr>
          <a:xfrm>
            <a:off x="5649482" y="484998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½ 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C7D07-2394-CAC9-A672-F046BF7078DF}"/>
              </a:ext>
            </a:extLst>
          </p:cNvPr>
          <p:cNvSpPr txBox="1"/>
          <p:nvPr/>
        </p:nvSpPr>
        <p:spPr>
          <a:xfrm>
            <a:off x="5639300" y="116531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B8DF27-CAA2-0D40-ABDF-78C1C57EEB3B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B4C6DB-672B-8895-379B-91C76D9A4CE2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77FF1C-5CF6-B5FE-6B19-7A2DCBDE2945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DB9FC0-3C6F-9AD6-75B0-22BC8E870ED7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E14B8C-4118-7EE1-D79C-2B27D387C1F5}"/>
              </a:ext>
            </a:extLst>
          </p:cNvPr>
          <p:cNvSpPr txBox="1"/>
          <p:nvPr/>
        </p:nvSpPr>
        <p:spPr>
          <a:xfrm>
            <a:off x="9279974" y="119237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½ 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7B8526-ABB5-1028-C737-8CC6DFF2B802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248541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A9316-3AAA-0F3B-8546-E74344D9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2A6D-BCF4-90C8-901E-58359CA9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B92A96-05DE-3B64-5EC8-511EEBF6EC05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424034-5AE2-F7DB-31CD-D7D232E70FB0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786FD0-3E11-AC14-30CA-417159B980A6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740064-956D-8EBD-82A3-B5D1220811B2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FDC254-7B39-0749-8C98-3C720EF96CA0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2A495-F0E3-1B7C-D61D-B71645E96820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A650D2-5122-B3A4-6EA7-D6ECEFDB4D77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B97421-6367-FA14-8722-FBC5DC1E4C02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469BF7-7F4C-8E05-6BA6-2964CD2F30D1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DC81D5-5F6E-BC2A-D77B-AFD9537399A4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3F1931-E65F-8174-A2CB-2C9AD1CF442B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988AA7-DC87-3577-40A0-3D5C971E8AD5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A0060E5C-608E-04DF-B214-9ED7BA9D29D0}"/>
              </a:ext>
            </a:extLst>
          </p:cNvPr>
          <p:cNvSpPr/>
          <p:nvPr/>
        </p:nvSpPr>
        <p:spPr>
          <a:xfrm>
            <a:off x="7534963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BC684-B3AC-50C1-B697-3887193E959F}"/>
              </a:ext>
            </a:extLst>
          </p:cNvPr>
          <p:cNvSpPr txBox="1"/>
          <p:nvPr/>
        </p:nvSpPr>
        <p:spPr>
          <a:xfrm>
            <a:off x="7508477" y="33465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E203C-4BB7-5523-4CAD-9D3EF2F8EE87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C8BED-D426-91C9-195B-33EDB8E52675}"/>
              </a:ext>
            </a:extLst>
          </p:cNvPr>
          <p:cNvSpPr txBox="1"/>
          <p:nvPr/>
        </p:nvSpPr>
        <p:spPr>
          <a:xfrm>
            <a:off x="7495227" y="21152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1483A-B392-C146-7DF7-026E55643EDE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087531-854D-2312-357E-27A17372DE55}"/>
              </a:ext>
            </a:extLst>
          </p:cNvPr>
          <p:cNvSpPr txBox="1"/>
          <p:nvPr/>
        </p:nvSpPr>
        <p:spPr>
          <a:xfrm>
            <a:off x="6640086" y="304659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70A9CF-A0BA-BAF1-7B6C-C05BC3052078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20EAFB-DC37-7AEE-269F-B43CE94DEE73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20E4E4-3751-AEF5-673D-1554EB05F6DE}"/>
              </a:ext>
            </a:extLst>
          </p:cNvPr>
          <p:cNvSpPr txBox="1"/>
          <p:nvPr/>
        </p:nvSpPr>
        <p:spPr>
          <a:xfrm>
            <a:off x="9332492" y="48923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A32CBA-9972-98E5-7215-9D153CEB8D87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859D9-4408-AE4D-513C-92791B93DA83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120FBE-28D0-9A93-CEE8-C844B73CF527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6743C2-56DD-3CBE-F213-CA13CEA4F6BD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1B8C7-9019-5788-62D3-78F9EEB4E199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05A650-353C-75F8-D41B-AC4FD43B0501}"/>
              </a:ext>
            </a:extLst>
          </p:cNvPr>
          <p:cNvSpPr txBox="1"/>
          <p:nvPr/>
        </p:nvSpPr>
        <p:spPr>
          <a:xfrm>
            <a:off x="6665485" y="21237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9A361B-861B-E5F7-D2BA-2842A9DB9C14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9BC6DC-05B8-A02B-DD00-F092A3D1A4C8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EF2C5E-7B0F-AE69-C705-87B401B15120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C9387E-CF5B-826D-641F-30B288165240}"/>
              </a:ext>
            </a:extLst>
          </p:cNvPr>
          <p:cNvSpPr txBox="1"/>
          <p:nvPr/>
        </p:nvSpPr>
        <p:spPr>
          <a:xfrm>
            <a:off x="5649482" y="484998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0EFB40-2EBE-310C-87AC-E48BCAB68F16}"/>
              </a:ext>
            </a:extLst>
          </p:cNvPr>
          <p:cNvSpPr txBox="1"/>
          <p:nvPr/>
        </p:nvSpPr>
        <p:spPr>
          <a:xfrm>
            <a:off x="5639300" y="116531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2B6940-00CB-9E0A-92BA-35A5BB176B8D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8C58DE-A934-B72A-9668-1F1FA3D9E4D7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44DDA7-43E5-7649-A506-7AFC4BF1F4CB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B515BB-A3FA-A700-826A-7753F747C75C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F31A2-8F09-495D-0969-EBAB860FBDD3}"/>
              </a:ext>
            </a:extLst>
          </p:cNvPr>
          <p:cNvSpPr txBox="1"/>
          <p:nvPr/>
        </p:nvSpPr>
        <p:spPr>
          <a:xfrm>
            <a:off x="9349424" y="11923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9E1F86-907F-707A-80CD-38A0267A13A0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427523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9DB0-4F55-5620-4587-397B1FE9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39B3-B554-AAC6-E12D-8E06F592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22176" cy="198362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1BE86-234F-76F4-FD11-E5CD7176ABCD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7A4A65-F95A-0B26-95E3-4398660C72D1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7D5BFB-F65A-AE74-4743-18962EA6B41C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047F25-9980-4C58-9EAE-1FAFC7752ACD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9FE70D-929D-3FC5-0D4D-99E18E06C3AB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E43414-8509-61A2-45B4-D1306864630A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D3F0E-3F85-8C42-AA7D-020EE3ABDD1A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17A2FE-BB7A-B15A-2BB1-9153F5086FEB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0F9F9A-AE42-9DC0-BCDC-2FB8B9636383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2F59DE-42C1-D8F6-C0B9-DFC410CA1E2C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0147E0-5CCC-D868-AD73-E00DF70BB8A1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F4F026-49C8-345C-D0FD-B111FBDEEDBA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B64A8F80-B47A-9296-D1C2-B821D9134511}"/>
              </a:ext>
            </a:extLst>
          </p:cNvPr>
          <p:cNvSpPr/>
          <p:nvPr/>
        </p:nvSpPr>
        <p:spPr>
          <a:xfrm>
            <a:off x="7534963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DD35D-6C9A-5C75-C272-9BA771C12A94}"/>
              </a:ext>
            </a:extLst>
          </p:cNvPr>
          <p:cNvSpPr txBox="1"/>
          <p:nvPr/>
        </p:nvSpPr>
        <p:spPr>
          <a:xfrm>
            <a:off x="7508477" y="33465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9CBDB-46B9-B4D3-8BE1-A8515B99046D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4DC09-1500-4A9E-8D9F-3E1EB7BFD6E4}"/>
              </a:ext>
            </a:extLst>
          </p:cNvPr>
          <p:cNvSpPr txBox="1"/>
          <p:nvPr/>
        </p:nvSpPr>
        <p:spPr>
          <a:xfrm>
            <a:off x="7495227" y="21152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2F7FC-0BD1-4459-C188-598D8B9C460C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C91CEF-1EAE-0D73-E03E-375AB1658F51}"/>
              </a:ext>
            </a:extLst>
          </p:cNvPr>
          <p:cNvSpPr txBox="1"/>
          <p:nvPr/>
        </p:nvSpPr>
        <p:spPr>
          <a:xfrm>
            <a:off x="6640086" y="304659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D80AD8-EF46-B30B-B7CF-938BA85278DA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D9769-1BB2-00B8-CC89-381136D58283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4C0F28-4EFE-6AD9-4D6A-09F0A3C3C3B8}"/>
              </a:ext>
            </a:extLst>
          </p:cNvPr>
          <p:cNvSpPr txBox="1"/>
          <p:nvPr/>
        </p:nvSpPr>
        <p:spPr>
          <a:xfrm>
            <a:off x="9332492" y="48923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389EC-5ACE-2067-DF59-9CA0EF05052F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FAD0F-B953-F746-A8B6-91DB2D41461D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E74438-5A67-8ED7-86FA-39DBEBF27E22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9783DA-97FD-0616-3321-6E93AB6ABE00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7C49EF-0D63-6FF9-CA89-9C9FB7409224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DFBA1D-ACB2-67D6-BAF0-033953083DC5}"/>
              </a:ext>
            </a:extLst>
          </p:cNvPr>
          <p:cNvSpPr txBox="1"/>
          <p:nvPr/>
        </p:nvSpPr>
        <p:spPr>
          <a:xfrm>
            <a:off x="6665485" y="21237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BAFC9C-9FDA-BC0C-D10E-1D6A65801B26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1280A4-FA15-4CB0-9F18-6547CCBF3041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AE283F-C208-1837-388D-90BE1167C190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B89D72-C48E-8C38-33B4-1043C7A67204}"/>
              </a:ext>
            </a:extLst>
          </p:cNvPr>
          <p:cNvSpPr txBox="1"/>
          <p:nvPr/>
        </p:nvSpPr>
        <p:spPr>
          <a:xfrm>
            <a:off x="5649482" y="484998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1C136B-F3EC-03C1-D2C8-E5E54FE3D29C}"/>
              </a:ext>
            </a:extLst>
          </p:cNvPr>
          <p:cNvSpPr txBox="1"/>
          <p:nvPr/>
        </p:nvSpPr>
        <p:spPr>
          <a:xfrm>
            <a:off x="5639300" y="116531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A73B9E-D5B7-6126-BFBA-72FB68A78F88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ED3DA-26AE-E56D-30F0-F6369D0E4323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658F18-776D-AFD6-0B5C-52A1A3323064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5A5307-5E4D-392E-5FF1-8107CE21D70D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A74DB6-9439-BD4F-E83A-8226395956D5}"/>
              </a:ext>
            </a:extLst>
          </p:cNvPr>
          <p:cNvSpPr txBox="1"/>
          <p:nvPr/>
        </p:nvSpPr>
        <p:spPr>
          <a:xfrm>
            <a:off x="9349424" y="11923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46C310-DDBB-2C84-498F-BEB6B218880F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B7DD73-E8FB-64A8-5005-F3DC327541C7}"/>
              </a:ext>
            </a:extLst>
          </p:cNvPr>
          <p:cNvSpPr/>
          <p:nvPr/>
        </p:nvSpPr>
        <p:spPr>
          <a:xfrm>
            <a:off x="6163043" y="3102303"/>
            <a:ext cx="932329" cy="932329"/>
          </a:xfrm>
          <a:prstGeom prst="rect">
            <a:avLst/>
          </a:prstGeom>
          <a:solidFill>
            <a:srgbClr val="FF0000">
              <a:alpha val="13164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FD8D7B5-5023-A41C-4720-CDFDABC4B4AE}"/>
              </a:ext>
            </a:extLst>
          </p:cNvPr>
          <p:cNvCxnSpPr/>
          <p:nvPr/>
        </p:nvCxnSpPr>
        <p:spPr>
          <a:xfrm>
            <a:off x="7095372" y="3555012"/>
            <a:ext cx="519953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E4A7969-BBB0-7390-D5FF-B68B12E0D53D}"/>
              </a:ext>
            </a:extLst>
          </p:cNvPr>
          <p:cNvCxnSpPr>
            <a:cxnSpLocks/>
          </p:cNvCxnSpPr>
          <p:nvPr/>
        </p:nvCxnSpPr>
        <p:spPr>
          <a:xfrm flipV="1">
            <a:off x="6656106" y="2613111"/>
            <a:ext cx="0" cy="4847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3B5D94-EC9A-BE99-A5D7-1D4478160ACB}"/>
              </a:ext>
            </a:extLst>
          </p:cNvPr>
          <p:cNvCxnSpPr>
            <a:cxnSpLocks/>
          </p:cNvCxnSpPr>
          <p:nvPr/>
        </p:nvCxnSpPr>
        <p:spPr>
          <a:xfrm flipH="1" flipV="1">
            <a:off x="5562419" y="3567242"/>
            <a:ext cx="591666" cy="1466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E1861D-97B0-3066-F3CB-7257B286ADB5}"/>
              </a:ext>
            </a:extLst>
          </p:cNvPr>
          <p:cNvCxnSpPr>
            <a:cxnSpLocks/>
          </p:cNvCxnSpPr>
          <p:nvPr/>
        </p:nvCxnSpPr>
        <p:spPr>
          <a:xfrm>
            <a:off x="6665074" y="4003246"/>
            <a:ext cx="0" cy="44253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ultiply 53">
            <a:extLst>
              <a:ext uri="{FF2B5EF4-FFF2-40B4-BE49-F238E27FC236}">
                <a16:creationId xmlns:a16="http://schemas.microsoft.com/office/drawing/2014/main" id="{BD5D62B1-8854-0B2E-7245-D7B65F2DDBF5}"/>
              </a:ext>
            </a:extLst>
          </p:cNvPr>
          <p:cNvSpPr/>
          <p:nvPr/>
        </p:nvSpPr>
        <p:spPr>
          <a:xfrm>
            <a:off x="6507938" y="3462272"/>
            <a:ext cx="335666" cy="2430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54E26E-A52A-874A-1A64-2483B75F23A7}"/>
              </a:ext>
            </a:extLst>
          </p:cNvPr>
          <p:cNvCxnSpPr/>
          <p:nvPr/>
        </p:nvCxnSpPr>
        <p:spPr>
          <a:xfrm flipH="1">
            <a:off x="6682418" y="752359"/>
            <a:ext cx="1107344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B82DE5C-72F9-A732-E4AE-C87823D55765}"/>
              </a:ext>
            </a:extLst>
          </p:cNvPr>
          <p:cNvCxnSpPr>
            <a:cxnSpLocks/>
          </p:cNvCxnSpPr>
          <p:nvPr/>
        </p:nvCxnSpPr>
        <p:spPr>
          <a:xfrm>
            <a:off x="5372582" y="3184967"/>
            <a:ext cx="0" cy="473403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D6DE779-6CB5-C2B3-684B-728340AF148F}"/>
              </a:ext>
            </a:extLst>
          </p:cNvPr>
          <p:cNvSpPr txBox="1"/>
          <p:nvPr/>
        </p:nvSpPr>
        <p:spPr>
          <a:xfrm>
            <a:off x="6950988" y="142919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∆x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9A742B-D6D6-72AF-A569-B3296DC4EA9D}"/>
              </a:ext>
            </a:extLst>
          </p:cNvPr>
          <p:cNvSpPr txBox="1"/>
          <p:nvPr/>
        </p:nvSpPr>
        <p:spPr>
          <a:xfrm>
            <a:off x="4626510" y="3136612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∆y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6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49217-D12D-0CBD-45B1-4E795811E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C99C-3B16-001E-9472-35EAAD933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775489" cy="19046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7D7682-63B2-E97C-A31A-220A5BC902F7}"/>
              </a:ext>
            </a:extLst>
          </p:cNvPr>
          <p:cNvCxnSpPr>
            <a:cxnSpLocks/>
          </p:cNvCxnSpPr>
          <p:nvPr/>
        </p:nvCxnSpPr>
        <p:spPr>
          <a:xfrm>
            <a:off x="5463801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6C109B-EFBD-77E3-F887-85BC85CC3697}"/>
              </a:ext>
            </a:extLst>
          </p:cNvPr>
          <p:cNvCxnSpPr>
            <a:cxnSpLocks/>
          </p:cNvCxnSpPr>
          <p:nvPr/>
        </p:nvCxnSpPr>
        <p:spPr>
          <a:xfrm>
            <a:off x="5463801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D54DA6-FD90-6636-8BB1-B63E29223D8B}"/>
              </a:ext>
            </a:extLst>
          </p:cNvPr>
          <p:cNvCxnSpPr>
            <a:cxnSpLocks/>
          </p:cNvCxnSpPr>
          <p:nvPr/>
        </p:nvCxnSpPr>
        <p:spPr>
          <a:xfrm>
            <a:off x="5463801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D5667A-7A7C-682B-CEEC-392D1AB9FCC4}"/>
              </a:ext>
            </a:extLst>
          </p:cNvPr>
          <p:cNvCxnSpPr>
            <a:cxnSpLocks/>
          </p:cNvCxnSpPr>
          <p:nvPr/>
        </p:nvCxnSpPr>
        <p:spPr>
          <a:xfrm>
            <a:off x="5463801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47F97B-E448-F923-EED4-6B081EED0BB3}"/>
              </a:ext>
            </a:extLst>
          </p:cNvPr>
          <p:cNvCxnSpPr>
            <a:cxnSpLocks/>
          </p:cNvCxnSpPr>
          <p:nvPr/>
        </p:nvCxnSpPr>
        <p:spPr>
          <a:xfrm>
            <a:off x="5463801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69FDA3-CFB0-FE63-78D3-F27B867D8951}"/>
              </a:ext>
            </a:extLst>
          </p:cNvPr>
          <p:cNvCxnSpPr>
            <a:cxnSpLocks/>
          </p:cNvCxnSpPr>
          <p:nvPr/>
        </p:nvCxnSpPr>
        <p:spPr>
          <a:xfrm>
            <a:off x="5463801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59FE10-72F6-4FE7-1DA5-1FE6C6AB82A7}"/>
              </a:ext>
            </a:extLst>
          </p:cNvPr>
          <p:cNvCxnSpPr>
            <a:cxnSpLocks/>
          </p:cNvCxnSpPr>
          <p:nvPr/>
        </p:nvCxnSpPr>
        <p:spPr>
          <a:xfrm>
            <a:off x="548442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8FBCC4-D52A-56E7-3B8B-0E0A31C3E100}"/>
              </a:ext>
            </a:extLst>
          </p:cNvPr>
          <p:cNvCxnSpPr>
            <a:cxnSpLocks/>
          </p:cNvCxnSpPr>
          <p:nvPr/>
        </p:nvCxnSpPr>
        <p:spPr>
          <a:xfrm>
            <a:off x="640091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381AB0-45CA-6288-CB3F-C00474B868C4}"/>
              </a:ext>
            </a:extLst>
          </p:cNvPr>
          <p:cNvCxnSpPr>
            <a:cxnSpLocks/>
          </p:cNvCxnSpPr>
          <p:nvPr/>
        </p:nvCxnSpPr>
        <p:spPr>
          <a:xfrm>
            <a:off x="7317404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19FB2B-7090-11AC-C566-44FB04FDAEFC}"/>
              </a:ext>
            </a:extLst>
          </p:cNvPr>
          <p:cNvCxnSpPr>
            <a:cxnSpLocks/>
          </p:cNvCxnSpPr>
          <p:nvPr/>
        </p:nvCxnSpPr>
        <p:spPr>
          <a:xfrm>
            <a:off x="8233893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AD7249-D433-489D-DD0B-F9ACCD8A1D8D}"/>
              </a:ext>
            </a:extLst>
          </p:cNvPr>
          <p:cNvCxnSpPr>
            <a:cxnSpLocks/>
          </p:cNvCxnSpPr>
          <p:nvPr/>
        </p:nvCxnSpPr>
        <p:spPr>
          <a:xfrm>
            <a:off x="914350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8D23D5-9290-63A2-6373-2F4BA428BF3E}"/>
              </a:ext>
            </a:extLst>
          </p:cNvPr>
          <p:cNvCxnSpPr>
            <a:cxnSpLocks/>
          </p:cNvCxnSpPr>
          <p:nvPr/>
        </p:nvCxnSpPr>
        <p:spPr>
          <a:xfrm>
            <a:off x="10057302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39D52877-C4FF-4C18-AE69-55CD66C73808}"/>
              </a:ext>
            </a:extLst>
          </p:cNvPr>
          <p:cNvSpPr/>
          <p:nvPr/>
        </p:nvSpPr>
        <p:spPr>
          <a:xfrm>
            <a:off x="7534963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E9EF4-4676-3193-20B9-1A2620E293AD}"/>
              </a:ext>
            </a:extLst>
          </p:cNvPr>
          <p:cNvSpPr txBox="1"/>
          <p:nvPr/>
        </p:nvSpPr>
        <p:spPr>
          <a:xfrm>
            <a:off x="7508477" y="33465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0F407-8147-C9DE-FE3D-4C6DC611C911}"/>
              </a:ext>
            </a:extLst>
          </p:cNvPr>
          <p:cNvSpPr txBox="1"/>
          <p:nvPr/>
        </p:nvSpPr>
        <p:spPr>
          <a:xfrm>
            <a:off x="8443492" y="304659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58D1F-A964-9FC0-614C-D8583564D777}"/>
              </a:ext>
            </a:extLst>
          </p:cNvPr>
          <p:cNvSpPr txBox="1"/>
          <p:nvPr/>
        </p:nvSpPr>
        <p:spPr>
          <a:xfrm>
            <a:off x="7495227" y="211525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B0E30-C87B-20B3-9401-1840FCE84A0C}"/>
              </a:ext>
            </a:extLst>
          </p:cNvPr>
          <p:cNvSpPr txBox="1"/>
          <p:nvPr/>
        </p:nvSpPr>
        <p:spPr>
          <a:xfrm>
            <a:off x="7529090" y="397792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ABFE58-644D-44A8-A4EC-E42065176340}"/>
              </a:ext>
            </a:extLst>
          </p:cNvPr>
          <p:cNvSpPr txBox="1"/>
          <p:nvPr/>
        </p:nvSpPr>
        <p:spPr>
          <a:xfrm>
            <a:off x="6640086" y="304659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F5662-0B5C-D763-EDB6-BF2B52CBAF18}"/>
              </a:ext>
            </a:extLst>
          </p:cNvPr>
          <p:cNvSpPr txBox="1"/>
          <p:nvPr/>
        </p:nvSpPr>
        <p:spPr>
          <a:xfrm>
            <a:off x="8460424" y="39525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72019-6D74-F671-72CA-BAD80F83F5B8}"/>
              </a:ext>
            </a:extLst>
          </p:cNvPr>
          <p:cNvSpPr txBox="1"/>
          <p:nvPr/>
        </p:nvSpPr>
        <p:spPr>
          <a:xfrm>
            <a:off x="8460424" y="487539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51E7F5-BCD8-EF01-F4D7-A6FE1ACDB0ED}"/>
              </a:ext>
            </a:extLst>
          </p:cNvPr>
          <p:cNvSpPr txBox="1"/>
          <p:nvPr/>
        </p:nvSpPr>
        <p:spPr>
          <a:xfrm>
            <a:off x="9332492" y="489232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E7C6B7-8DB0-0AC6-AA44-AFEB9156254C}"/>
              </a:ext>
            </a:extLst>
          </p:cNvPr>
          <p:cNvSpPr txBox="1"/>
          <p:nvPr/>
        </p:nvSpPr>
        <p:spPr>
          <a:xfrm>
            <a:off x="9315561" y="396946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23B8BB-ECAA-6202-FE7D-A604171B4F33}"/>
              </a:ext>
            </a:extLst>
          </p:cNvPr>
          <p:cNvSpPr txBox="1"/>
          <p:nvPr/>
        </p:nvSpPr>
        <p:spPr>
          <a:xfrm>
            <a:off x="7546023" y="486693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52019A-A609-E1BA-8870-37D8406EE1A6}"/>
              </a:ext>
            </a:extLst>
          </p:cNvPr>
          <p:cNvSpPr txBox="1"/>
          <p:nvPr/>
        </p:nvSpPr>
        <p:spPr>
          <a:xfrm>
            <a:off x="9366358" y="30465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10959-B3F2-1083-BB95-6C38DC478630}"/>
              </a:ext>
            </a:extLst>
          </p:cNvPr>
          <p:cNvSpPr txBox="1"/>
          <p:nvPr/>
        </p:nvSpPr>
        <p:spPr>
          <a:xfrm>
            <a:off x="7554488" y="1183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D9957B-8817-6050-B1D2-CFE12CD5E67D}"/>
              </a:ext>
            </a:extLst>
          </p:cNvPr>
          <p:cNvSpPr txBox="1"/>
          <p:nvPr/>
        </p:nvSpPr>
        <p:spPr>
          <a:xfrm>
            <a:off x="8451956" y="21237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FDE713-4004-658C-E755-6DA3F740F2D3}"/>
              </a:ext>
            </a:extLst>
          </p:cNvPr>
          <p:cNvSpPr txBox="1"/>
          <p:nvPr/>
        </p:nvSpPr>
        <p:spPr>
          <a:xfrm>
            <a:off x="6665485" y="212371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36579C-40E9-C8F5-F0C1-2BA761DEC48D}"/>
              </a:ext>
            </a:extLst>
          </p:cNvPr>
          <p:cNvSpPr txBox="1"/>
          <p:nvPr/>
        </p:nvSpPr>
        <p:spPr>
          <a:xfrm>
            <a:off x="6682418" y="397791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14F89A-FB1A-7904-0D9F-ED71BD6AC13C}"/>
              </a:ext>
            </a:extLst>
          </p:cNvPr>
          <p:cNvSpPr txBox="1"/>
          <p:nvPr/>
        </p:nvSpPr>
        <p:spPr>
          <a:xfrm>
            <a:off x="6657017" y="486692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EEC824-5B11-559A-1AFE-409E7796D3BB}"/>
              </a:ext>
            </a:extLst>
          </p:cNvPr>
          <p:cNvSpPr txBox="1"/>
          <p:nvPr/>
        </p:nvSpPr>
        <p:spPr>
          <a:xfrm>
            <a:off x="5742617" y="3935589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9B14F1-F270-0A7A-7A17-484D026B6589}"/>
              </a:ext>
            </a:extLst>
          </p:cNvPr>
          <p:cNvSpPr txBox="1"/>
          <p:nvPr/>
        </p:nvSpPr>
        <p:spPr>
          <a:xfrm>
            <a:off x="5649482" y="484998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6E6FB5-1E0D-E99E-4D03-15605D8A761A}"/>
              </a:ext>
            </a:extLst>
          </p:cNvPr>
          <p:cNvSpPr txBox="1"/>
          <p:nvPr/>
        </p:nvSpPr>
        <p:spPr>
          <a:xfrm>
            <a:off x="5639300" y="1165317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1/2%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11693B-AE05-04B2-608B-C075A1B87455}"/>
              </a:ext>
            </a:extLst>
          </p:cNvPr>
          <p:cNvSpPr txBox="1"/>
          <p:nvPr/>
        </p:nvSpPr>
        <p:spPr>
          <a:xfrm>
            <a:off x="5725684" y="211525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3E37D6-1803-F521-CCA8-EB2E7ABDBFDF}"/>
              </a:ext>
            </a:extLst>
          </p:cNvPr>
          <p:cNvSpPr txBox="1"/>
          <p:nvPr/>
        </p:nvSpPr>
        <p:spPr>
          <a:xfrm>
            <a:off x="5717217" y="301272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BE1DB3-A50A-C23C-6620-E0779608EBEB}"/>
              </a:ext>
            </a:extLst>
          </p:cNvPr>
          <p:cNvSpPr txBox="1"/>
          <p:nvPr/>
        </p:nvSpPr>
        <p:spPr>
          <a:xfrm>
            <a:off x="6665484" y="11585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13E90-57A6-19EA-8D68-A9F2D7073864}"/>
              </a:ext>
            </a:extLst>
          </p:cNvPr>
          <p:cNvSpPr txBox="1"/>
          <p:nvPr/>
        </p:nvSpPr>
        <p:spPr>
          <a:xfrm>
            <a:off x="8451955" y="1175447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803A02-8CB8-7347-6B4B-2BA999635DA8}"/>
              </a:ext>
            </a:extLst>
          </p:cNvPr>
          <p:cNvSpPr txBox="1"/>
          <p:nvPr/>
        </p:nvSpPr>
        <p:spPr>
          <a:xfrm>
            <a:off x="9349424" y="11923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8D9E8D-86C6-ADBC-989D-12FDB1B9B1C3}"/>
              </a:ext>
            </a:extLst>
          </p:cNvPr>
          <p:cNvSpPr txBox="1"/>
          <p:nvPr/>
        </p:nvSpPr>
        <p:spPr>
          <a:xfrm>
            <a:off x="9349423" y="212371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459D5D-ED27-041B-9AB6-79D3D456AC2B}"/>
              </a:ext>
            </a:extLst>
          </p:cNvPr>
          <p:cNvSpPr/>
          <p:nvPr/>
        </p:nvSpPr>
        <p:spPr>
          <a:xfrm>
            <a:off x="6163043" y="3102303"/>
            <a:ext cx="932329" cy="932329"/>
          </a:xfrm>
          <a:prstGeom prst="rect">
            <a:avLst/>
          </a:prstGeom>
          <a:solidFill>
            <a:srgbClr val="FF0000">
              <a:alpha val="13164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18BC947-C89A-2902-47C5-3A8D9C165D7A}"/>
              </a:ext>
            </a:extLst>
          </p:cNvPr>
          <p:cNvCxnSpPr/>
          <p:nvPr/>
        </p:nvCxnSpPr>
        <p:spPr>
          <a:xfrm>
            <a:off x="7095372" y="3555012"/>
            <a:ext cx="519953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86C75A-1719-A9EA-647A-7474DA8DD49B}"/>
              </a:ext>
            </a:extLst>
          </p:cNvPr>
          <p:cNvCxnSpPr>
            <a:cxnSpLocks/>
          </p:cNvCxnSpPr>
          <p:nvPr/>
        </p:nvCxnSpPr>
        <p:spPr>
          <a:xfrm flipV="1">
            <a:off x="6656106" y="2613111"/>
            <a:ext cx="0" cy="4847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691DF0-3287-86E9-7D4E-2F7AC2F14D40}"/>
              </a:ext>
            </a:extLst>
          </p:cNvPr>
          <p:cNvCxnSpPr>
            <a:cxnSpLocks/>
          </p:cNvCxnSpPr>
          <p:nvPr/>
        </p:nvCxnSpPr>
        <p:spPr>
          <a:xfrm flipH="1" flipV="1">
            <a:off x="5562419" y="3567242"/>
            <a:ext cx="591666" cy="1466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68806F-60B3-3739-6304-E62C6697BB5D}"/>
              </a:ext>
            </a:extLst>
          </p:cNvPr>
          <p:cNvCxnSpPr>
            <a:cxnSpLocks/>
          </p:cNvCxnSpPr>
          <p:nvPr/>
        </p:nvCxnSpPr>
        <p:spPr>
          <a:xfrm>
            <a:off x="6665074" y="4003246"/>
            <a:ext cx="0" cy="44253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6ABC921-003D-5346-F340-3B2226590545}"/>
              </a:ext>
            </a:extLst>
          </p:cNvPr>
          <p:cNvSpPr txBox="1"/>
          <p:nvPr/>
        </p:nvSpPr>
        <p:spPr>
          <a:xfrm>
            <a:off x="586781" y="1825119"/>
            <a:ext cx="3491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Every pixel in a star’s image samples the PSF at one location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0BC48D-C38B-70A1-CD4E-4AB83BAE0D3C}"/>
              </a:ext>
            </a:extLst>
          </p:cNvPr>
          <p:cNvSpPr txBox="1"/>
          <p:nvPr/>
        </p:nvSpPr>
        <p:spPr>
          <a:xfrm>
            <a:off x="457569" y="3893870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𝛙(∆x, ∆y) =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38C2A1-CF27-A755-D465-F1FD6864D4EF}"/>
              </a:ext>
            </a:extLst>
          </p:cNvPr>
          <p:cNvSpPr txBox="1"/>
          <p:nvPr/>
        </p:nvSpPr>
        <p:spPr>
          <a:xfrm>
            <a:off x="2240198" y="3597535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baseline="-25000" dirty="0"/>
              <a:t>ij</a:t>
            </a:r>
            <a:r>
              <a:rPr lang="en-US" sz="2800" dirty="0"/>
              <a:t> – sky</a:t>
            </a:r>
            <a:r>
              <a:rPr lang="en-US" sz="2800" baseline="-25000" dirty="0"/>
              <a:t>*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4D9FCD-6C9F-67D4-4C10-C6DD2A306625}"/>
              </a:ext>
            </a:extLst>
          </p:cNvPr>
          <p:cNvCxnSpPr/>
          <p:nvPr/>
        </p:nvCxnSpPr>
        <p:spPr>
          <a:xfrm>
            <a:off x="2313016" y="4155480"/>
            <a:ext cx="11700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907637A-85CB-6A58-7F33-786B80CDC1EC}"/>
              </a:ext>
            </a:extLst>
          </p:cNvPr>
          <p:cNvSpPr txBox="1"/>
          <p:nvPr/>
        </p:nvSpPr>
        <p:spPr>
          <a:xfrm>
            <a:off x="2613688" y="4165791"/>
            <a:ext cx="51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  <a:r>
              <a:rPr lang="en-US" sz="3200" baseline="-25000" dirty="0"/>
              <a:t>*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FB7271-CC52-483B-5D7D-33DCB615E074}"/>
              </a:ext>
            </a:extLst>
          </p:cNvPr>
          <p:cNvSpPr txBox="1"/>
          <p:nvPr/>
        </p:nvSpPr>
        <p:spPr>
          <a:xfrm>
            <a:off x="503096" y="3676538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⋏</a:t>
            </a:r>
            <a:endParaRPr lang="en-US" dirty="0"/>
          </a:p>
        </p:txBody>
      </p:sp>
      <p:sp>
        <p:nvSpPr>
          <p:cNvPr id="54" name="Multiply 53">
            <a:extLst>
              <a:ext uri="{FF2B5EF4-FFF2-40B4-BE49-F238E27FC236}">
                <a16:creationId xmlns:a16="http://schemas.microsoft.com/office/drawing/2014/main" id="{C9FCFE7C-F636-5B71-9804-27EB3ACA7440}"/>
              </a:ext>
            </a:extLst>
          </p:cNvPr>
          <p:cNvSpPr/>
          <p:nvPr/>
        </p:nvSpPr>
        <p:spPr>
          <a:xfrm>
            <a:off x="6507938" y="3462272"/>
            <a:ext cx="335666" cy="2430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CE5DD63-637C-AAF4-A91B-24248925A4EC}"/>
              </a:ext>
            </a:extLst>
          </p:cNvPr>
          <p:cNvCxnSpPr/>
          <p:nvPr/>
        </p:nvCxnSpPr>
        <p:spPr>
          <a:xfrm flipH="1">
            <a:off x="6682418" y="752359"/>
            <a:ext cx="1107344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B2DC91B-F970-3B24-22DB-275967CE0C49}"/>
              </a:ext>
            </a:extLst>
          </p:cNvPr>
          <p:cNvSpPr txBox="1"/>
          <p:nvPr/>
        </p:nvSpPr>
        <p:spPr>
          <a:xfrm>
            <a:off x="6950988" y="142919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∆x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6BE1E5A-2ABE-13D9-F242-81C654AB019E}"/>
              </a:ext>
            </a:extLst>
          </p:cNvPr>
          <p:cNvCxnSpPr>
            <a:cxnSpLocks/>
          </p:cNvCxnSpPr>
          <p:nvPr/>
        </p:nvCxnSpPr>
        <p:spPr>
          <a:xfrm>
            <a:off x="5372582" y="3184967"/>
            <a:ext cx="0" cy="473403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B357EBE-FC49-BCA6-863B-008E008B2880}"/>
              </a:ext>
            </a:extLst>
          </p:cNvPr>
          <p:cNvSpPr txBox="1"/>
          <p:nvPr/>
        </p:nvSpPr>
        <p:spPr>
          <a:xfrm>
            <a:off x="4626510" y="3136612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∆y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3E58E3-BDFB-F962-4308-02E52F941124}"/>
              </a:ext>
            </a:extLst>
          </p:cNvPr>
          <p:cNvSpPr txBox="1"/>
          <p:nvPr/>
        </p:nvSpPr>
        <p:spPr>
          <a:xfrm>
            <a:off x="3327722" y="5180465"/>
            <a:ext cx="2044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Fraction of the star’s light that lands in this pixel</a:t>
            </a:r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FCE0066-54C2-083D-3EEE-B0C0AF45D480}"/>
              </a:ext>
            </a:extLst>
          </p:cNvPr>
          <p:cNvCxnSpPr>
            <a:cxnSpLocks/>
          </p:cNvCxnSpPr>
          <p:nvPr/>
        </p:nvCxnSpPr>
        <p:spPr>
          <a:xfrm flipH="1" flipV="1">
            <a:off x="3707266" y="4165791"/>
            <a:ext cx="459402" cy="97994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3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A6FAB-4F8A-A78A-A86E-93A16046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6" y="839487"/>
            <a:ext cx="4708675" cy="2489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6DBBD-8583-660B-B7CA-8A90ED5A0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12" y="3429000"/>
            <a:ext cx="3761967" cy="329230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1350817-8A8F-AC15-7716-E7C30B2B6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56" y="3528932"/>
            <a:ext cx="3097192" cy="2979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AF905-B25B-C73E-94C0-2672E8DA6CAE}"/>
              </a:ext>
            </a:extLst>
          </p:cNvPr>
          <p:cNvSpPr txBox="1"/>
          <p:nvPr/>
        </p:nvSpPr>
        <p:spPr>
          <a:xfrm>
            <a:off x="325356" y="470155"/>
            <a:ext cx="5431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The inner 5x5 pixels of a star, sample PSF at 25 places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A3607-88F6-8238-DC5F-95AC2FFB02B7}"/>
              </a:ext>
            </a:extLst>
          </p:cNvPr>
          <p:cNvSpPr txBox="1"/>
          <p:nvPr/>
        </p:nvSpPr>
        <p:spPr>
          <a:xfrm>
            <a:off x="5346230" y="1643605"/>
            <a:ext cx="2524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(2) Many star images provide a multitude of PSF samplings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FD7B-79C1-964C-25B9-E1440FE7F787}"/>
              </a:ext>
            </a:extLst>
          </p:cNvPr>
          <p:cNvSpPr txBox="1"/>
          <p:nvPr/>
        </p:nvSpPr>
        <p:spPr>
          <a:xfrm>
            <a:off x="7871133" y="4752730"/>
            <a:ext cx="252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(3) Can “see” the </a:t>
            </a:r>
            <a:r>
              <a:rPr lang="en-US" dirty="0" err="1"/>
              <a:t>ePSF</a:t>
            </a:r>
            <a:r>
              <a:rPr lang="en-US" dirty="0"/>
              <a:t> directly in samplings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7D2BB7-7049-1345-C608-F45858B31D18}"/>
              </a:ext>
            </a:extLst>
          </p:cNvPr>
          <p:cNvGrpSpPr/>
          <p:nvPr/>
        </p:nvGrpSpPr>
        <p:grpSpPr>
          <a:xfrm>
            <a:off x="8065743" y="626058"/>
            <a:ext cx="3352927" cy="3348770"/>
            <a:chOff x="5463801" y="895071"/>
            <a:chExt cx="4602442" cy="45950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9B7CC9-2D06-4ADD-FE15-87CF95D97678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1826873"/>
              <a:ext cx="45935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310825-602A-18D7-5523-69CAC312124B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2739184"/>
              <a:ext cx="45935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4B51C6-1036-9F0F-731E-4272D6DD223B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3658370"/>
              <a:ext cx="45935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886B3D-1E9B-ED01-6214-4DED6F149481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4570074"/>
              <a:ext cx="45935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B0ADAD0-AE84-AD1C-0D7E-21E97B9B0F27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5482385"/>
              <a:ext cx="45935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B3A5382-1DCF-50A6-D4ED-B78BB61D2DB3}"/>
                </a:ext>
              </a:extLst>
            </p:cNvPr>
            <p:cNvCxnSpPr>
              <a:cxnSpLocks/>
            </p:cNvCxnSpPr>
            <p:nvPr/>
          </p:nvCxnSpPr>
          <p:spPr>
            <a:xfrm>
              <a:off x="5463801" y="911596"/>
              <a:ext cx="4593501" cy="33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EFF48D-88E3-75F4-8F4F-2C5461E9D4FE}"/>
                </a:ext>
              </a:extLst>
            </p:cNvPr>
            <p:cNvCxnSpPr>
              <a:cxnSpLocks/>
            </p:cNvCxnSpPr>
            <p:nvPr/>
          </p:nvCxnSpPr>
          <p:spPr>
            <a:xfrm>
              <a:off x="7317404" y="914911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46EE3F-072D-AADD-291C-79573A8686ED}"/>
                </a:ext>
              </a:extLst>
            </p:cNvPr>
            <p:cNvCxnSpPr>
              <a:cxnSpLocks/>
            </p:cNvCxnSpPr>
            <p:nvPr/>
          </p:nvCxnSpPr>
          <p:spPr>
            <a:xfrm>
              <a:off x="8233893" y="914911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623FEF-3966-902F-525D-B1B8CA0ACCC8}"/>
                </a:ext>
              </a:extLst>
            </p:cNvPr>
            <p:cNvCxnSpPr>
              <a:cxnSpLocks/>
            </p:cNvCxnSpPr>
            <p:nvPr/>
          </p:nvCxnSpPr>
          <p:spPr>
            <a:xfrm>
              <a:off x="9143508" y="904721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056F50-CE1E-D8D8-4F83-E8F44ADAC5B4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302" y="904721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E803B0F-50DE-7DBA-1B05-56DA443F87E4}"/>
                </a:ext>
              </a:extLst>
            </p:cNvPr>
            <p:cNvCxnSpPr>
              <a:cxnSpLocks/>
            </p:cNvCxnSpPr>
            <p:nvPr/>
          </p:nvCxnSpPr>
          <p:spPr>
            <a:xfrm>
              <a:off x="5484426" y="914911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A93618-6C23-8A6C-0128-0F442271334E}"/>
                </a:ext>
              </a:extLst>
            </p:cNvPr>
            <p:cNvCxnSpPr>
              <a:cxnSpLocks/>
            </p:cNvCxnSpPr>
            <p:nvPr/>
          </p:nvCxnSpPr>
          <p:spPr>
            <a:xfrm>
              <a:off x="6400915" y="904721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3669489-8093-2E62-5FF4-EDD49FAB09B2}"/>
                </a:ext>
              </a:extLst>
            </p:cNvPr>
            <p:cNvSpPr/>
            <p:nvPr/>
          </p:nvSpPr>
          <p:spPr>
            <a:xfrm>
              <a:off x="5648445" y="10301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A814511-AE60-FA96-7C59-F364D0B574CF}"/>
                </a:ext>
              </a:extLst>
            </p:cNvPr>
            <p:cNvSpPr/>
            <p:nvPr/>
          </p:nvSpPr>
          <p:spPr>
            <a:xfrm>
              <a:off x="5800845" y="11825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7B2206-5898-89E7-A9A1-6FDF5F18B2EA}"/>
                </a:ext>
              </a:extLst>
            </p:cNvPr>
            <p:cNvSpPr/>
            <p:nvPr/>
          </p:nvSpPr>
          <p:spPr>
            <a:xfrm>
              <a:off x="5953245" y="12191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09D82E-3362-9B2C-1443-5A94AD85311A}"/>
                </a:ext>
              </a:extLst>
            </p:cNvPr>
            <p:cNvSpPr/>
            <p:nvPr/>
          </p:nvSpPr>
          <p:spPr>
            <a:xfrm>
              <a:off x="5631083" y="12095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9D0FBF9-B91A-E22D-8485-30F029A93905}"/>
                </a:ext>
              </a:extLst>
            </p:cNvPr>
            <p:cNvSpPr/>
            <p:nvPr/>
          </p:nvSpPr>
          <p:spPr>
            <a:xfrm>
              <a:off x="5783483" y="13966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8711468-F548-6F86-3C09-BD001248F61D}"/>
                </a:ext>
              </a:extLst>
            </p:cNvPr>
            <p:cNvSpPr/>
            <p:nvPr/>
          </p:nvSpPr>
          <p:spPr>
            <a:xfrm>
              <a:off x="5679308" y="14198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B3B0E37-9F97-51DC-CAD0-CC31B210CE87}"/>
                </a:ext>
              </a:extLst>
            </p:cNvPr>
            <p:cNvSpPr/>
            <p:nvPr/>
          </p:nvSpPr>
          <p:spPr>
            <a:xfrm>
              <a:off x="5806633" y="16050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0E6E240-027E-26B9-22B1-33CFC90B7CFF}"/>
                </a:ext>
              </a:extLst>
            </p:cNvPr>
            <p:cNvSpPr/>
            <p:nvPr/>
          </p:nvSpPr>
          <p:spPr>
            <a:xfrm>
              <a:off x="6096000" y="13503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157630E-38A6-5D70-D28C-6DD78378BEB4}"/>
                </a:ext>
              </a:extLst>
            </p:cNvPr>
            <p:cNvSpPr/>
            <p:nvPr/>
          </p:nvSpPr>
          <p:spPr>
            <a:xfrm>
              <a:off x="5783483" y="13272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5D05C33-2945-D83E-8C8F-6DE3E8C76A45}"/>
                </a:ext>
              </a:extLst>
            </p:cNvPr>
            <p:cNvSpPr/>
            <p:nvPr/>
          </p:nvSpPr>
          <p:spPr>
            <a:xfrm>
              <a:off x="5783483" y="13619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301A71-50E6-B854-303D-BA3C3EAA55AA}"/>
                </a:ext>
              </a:extLst>
            </p:cNvPr>
            <p:cNvSpPr/>
            <p:nvPr/>
          </p:nvSpPr>
          <p:spPr>
            <a:xfrm>
              <a:off x="5935883" y="9587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99BF6EA-DBA1-6D99-DB69-FD161F27828D}"/>
                </a:ext>
              </a:extLst>
            </p:cNvPr>
            <p:cNvSpPr/>
            <p:nvPr/>
          </p:nvSpPr>
          <p:spPr>
            <a:xfrm>
              <a:off x="6308201" y="11111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4ABF114-8B57-4C9D-54DB-9BD4E3FDADA1}"/>
                </a:ext>
              </a:extLst>
            </p:cNvPr>
            <p:cNvSpPr/>
            <p:nvPr/>
          </p:nvSpPr>
          <p:spPr>
            <a:xfrm>
              <a:off x="6321703" y="13330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81E6CAE-DDC7-815B-C0D3-7EBBF3A152C0}"/>
                </a:ext>
              </a:extLst>
            </p:cNvPr>
            <p:cNvSpPr/>
            <p:nvPr/>
          </p:nvSpPr>
          <p:spPr>
            <a:xfrm>
              <a:off x="6323632" y="170532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AF35027-BF73-2630-BADD-FB230C69AEE5}"/>
                </a:ext>
              </a:extLst>
            </p:cNvPr>
            <p:cNvSpPr/>
            <p:nvPr/>
          </p:nvSpPr>
          <p:spPr>
            <a:xfrm>
              <a:off x="6348708" y="16493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6342D76-3A24-9858-6B2C-C9D9DEE3FAE5}"/>
                </a:ext>
              </a:extLst>
            </p:cNvPr>
            <p:cNvSpPr/>
            <p:nvPr/>
          </p:nvSpPr>
          <p:spPr>
            <a:xfrm>
              <a:off x="6177015" y="17439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BD04B8-5FE3-EED5-125C-99F569531C88}"/>
                </a:ext>
              </a:extLst>
            </p:cNvPr>
            <p:cNvSpPr/>
            <p:nvPr/>
          </p:nvSpPr>
          <p:spPr>
            <a:xfrm>
              <a:off x="6190516" y="15953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C03CAB3-CCDC-E4D4-46CC-255E770AE0E9}"/>
                </a:ext>
              </a:extLst>
            </p:cNvPr>
            <p:cNvSpPr/>
            <p:nvPr/>
          </p:nvSpPr>
          <p:spPr>
            <a:xfrm>
              <a:off x="6030399" y="168989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6CF9092-B8F7-8650-3D9F-05B78877485B}"/>
                </a:ext>
              </a:extLst>
            </p:cNvPr>
            <p:cNvSpPr/>
            <p:nvPr/>
          </p:nvSpPr>
          <p:spPr>
            <a:xfrm>
              <a:off x="5708237" y="174969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64DB13-CA0D-BC9B-4797-E445772BDFC4}"/>
                </a:ext>
              </a:extLst>
            </p:cNvPr>
            <p:cNvSpPr/>
            <p:nvPr/>
          </p:nvSpPr>
          <p:spPr>
            <a:xfrm>
              <a:off x="5849062" y="170532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7FA160-52A2-2DDD-1726-4B78AD85378E}"/>
                </a:ext>
              </a:extLst>
            </p:cNvPr>
            <p:cNvSpPr/>
            <p:nvPr/>
          </p:nvSpPr>
          <p:spPr>
            <a:xfrm>
              <a:off x="6001462" y="15104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1A38BB9-29FB-9927-D9DD-1E4804B8E39B}"/>
                </a:ext>
              </a:extLst>
            </p:cNvPr>
            <p:cNvSpPr/>
            <p:nvPr/>
          </p:nvSpPr>
          <p:spPr>
            <a:xfrm>
              <a:off x="5551979" y="15818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40CFD8A-E1EE-6564-58F8-0AA797307142}"/>
                </a:ext>
              </a:extLst>
            </p:cNvPr>
            <p:cNvSpPr/>
            <p:nvPr/>
          </p:nvSpPr>
          <p:spPr>
            <a:xfrm>
              <a:off x="5739104" y="9587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E27285-3479-F710-5527-E03EB1A44F82}"/>
                </a:ext>
              </a:extLst>
            </p:cNvPr>
            <p:cNvSpPr/>
            <p:nvPr/>
          </p:nvSpPr>
          <p:spPr>
            <a:xfrm>
              <a:off x="5937803" y="13889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7367280-F4D6-F51B-1DBB-3B338ABDB17F}"/>
                </a:ext>
              </a:extLst>
            </p:cNvPr>
            <p:cNvSpPr/>
            <p:nvPr/>
          </p:nvSpPr>
          <p:spPr>
            <a:xfrm>
              <a:off x="6090203" y="9741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B66AFAF-1C28-887F-4F74-19B749120447}"/>
                </a:ext>
              </a:extLst>
            </p:cNvPr>
            <p:cNvSpPr/>
            <p:nvPr/>
          </p:nvSpPr>
          <p:spPr>
            <a:xfrm>
              <a:off x="6265753" y="9761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AEF31D9-E49E-F66C-7079-054FC2B9E01B}"/>
                </a:ext>
              </a:extLst>
            </p:cNvPr>
            <p:cNvSpPr/>
            <p:nvPr/>
          </p:nvSpPr>
          <p:spPr>
            <a:xfrm>
              <a:off x="6198234" y="14526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FECC768-03AB-EB4C-2A39-5099CDAB07EB}"/>
                </a:ext>
              </a:extLst>
            </p:cNvPr>
            <p:cNvSpPr/>
            <p:nvPr/>
          </p:nvSpPr>
          <p:spPr>
            <a:xfrm>
              <a:off x="5679303" y="16050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F0145D6-FDB2-D564-FECE-8642501F193D}"/>
                </a:ext>
              </a:extLst>
            </p:cNvPr>
            <p:cNvSpPr/>
            <p:nvPr/>
          </p:nvSpPr>
          <p:spPr>
            <a:xfrm>
              <a:off x="5577059" y="132914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AF8FE-127E-9B74-37D1-BE4EE73370B1}"/>
                </a:ext>
              </a:extLst>
            </p:cNvPr>
            <p:cNvSpPr/>
            <p:nvPr/>
          </p:nvSpPr>
          <p:spPr>
            <a:xfrm>
              <a:off x="5578988" y="112272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FAC9A40-5045-9B84-2416-67AD0A251C04}"/>
                </a:ext>
              </a:extLst>
            </p:cNvPr>
            <p:cNvSpPr/>
            <p:nvPr/>
          </p:nvSpPr>
          <p:spPr>
            <a:xfrm>
              <a:off x="5893434" y="11015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5D05AED-1A24-3E33-55E6-6030F95E733F}"/>
                </a:ext>
              </a:extLst>
            </p:cNvPr>
            <p:cNvSpPr/>
            <p:nvPr/>
          </p:nvSpPr>
          <p:spPr>
            <a:xfrm>
              <a:off x="6045834" y="14390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AAF603D-6BBA-55BA-7007-92C5E043CB93}"/>
                </a:ext>
              </a:extLst>
            </p:cNvPr>
            <p:cNvSpPr/>
            <p:nvPr/>
          </p:nvSpPr>
          <p:spPr>
            <a:xfrm>
              <a:off x="6198234" y="11748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E2045E0-7710-AC1A-60F5-FD2A099BDDF9}"/>
                </a:ext>
              </a:extLst>
            </p:cNvPr>
            <p:cNvSpPr/>
            <p:nvPr/>
          </p:nvSpPr>
          <p:spPr>
            <a:xfrm>
              <a:off x="6061267" y="11304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226F829-F5AC-9813-2131-D3DD0FDCEE75}"/>
                </a:ext>
              </a:extLst>
            </p:cNvPr>
            <p:cNvSpPr/>
            <p:nvPr/>
          </p:nvSpPr>
          <p:spPr>
            <a:xfrm>
              <a:off x="6213667" y="12828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E214A98-89EA-2D94-0ED1-C4FFA23DB75F}"/>
                </a:ext>
              </a:extLst>
            </p:cNvPr>
            <p:cNvSpPr/>
            <p:nvPr/>
          </p:nvSpPr>
          <p:spPr>
            <a:xfrm>
              <a:off x="5650376" y="19580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B11A4ED-A5A1-50E7-1155-F641007BEC60}"/>
                </a:ext>
              </a:extLst>
            </p:cNvPr>
            <p:cNvSpPr/>
            <p:nvPr/>
          </p:nvSpPr>
          <p:spPr>
            <a:xfrm>
              <a:off x="5802776" y="21104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F2B61D4-CBB0-9E24-647C-2D44F3091756}"/>
                </a:ext>
              </a:extLst>
            </p:cNvPr>
            <p:cNvSpPr/>
            <p:nvPr/>
          </p:nvSpPr>
          <p:spPr>
            <a:xfrm>
              <a:off x="5955176" y="21471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8E022B4-4ED2-821E-0251-DE4343835776}"/>
                </a:ext>
              </a:extLst>
            </p:cNvPr>
            <p:cNvSpPr/>
            <p:nvPr/>
          </p:nvSpPr>
          <p:spPr>
            <a:xfrm>
              <a:off x="5633014" y="21374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DC2858A-0060-9388-E6B7-079BFC8522D9}"/>
                </a:ext>
              </a:extLst>
            </p:cNvPr>
            <p:cNvSpPr/>
            <p:nvPr/>
          </p:nvSpPr>
          <p:spPr>
            <a:xfrm>
              <a:off x="5785414" y="23245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0C45559-F965-1344-C031-249C666EF2CF}"/>
                </a:ext>
              </a:extLst>
            </p:cNvPr>
            <p:cNvSpPr/>
            <p:nvPr/>
          </p:nvSpPr>
          <p:spPr>
            <a:xfrm>
              <a:off x="5681239" y="23477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C74A34D-5A65-C59C-7766-FC87D709A025}"/>
                </a:ext>
              </a:extLst>
            </p:cNvPr>
            <p:cNvSpPr/>
            <p:nvPr/>
          </p:nvSpPr>
          <p:spPr>
            <a:xfrm>
              <a:off x="5808564" y="253292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03BA53F-9BCB-0C75-BDF9-B4DB6022F863}"/>
                </a:ext>
              </a:extLst>
            </p:cNvPr>
            <p:cNvSpPr/>
            <p:nvPr/>
          </p:nvSpPr>
          <p:spPr>
            <a:xfrm>
              <a:off x="6097931" y="22782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A4557B2-ADC7-4569-F7FD-C059A5DC6D98}"/>
                </a:ext>
              </a:extLst>
            </p:cNvPr>
            <p:cNvSpPr/>
            <p:nvPr/>
          </p:nvSpPr>
          <p:spPr>
            <a:xfrm>
              <a:off x="5785414" y="22551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CB243B5-A270-9224-9F6A-C1A6A99BA96F}"/>
                </a:ext>
              </a:extLst>
            </p:cNvPr>
            <p:cNvSpPr/>
            <p:nvPr/>
          </p:nvSpPr>
          <p:spPr>
            <a:xfrm>
              <a:off x="5785414" y="22898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B9E467-A31A-1590-FB25-DABE39178770}"/>
                </a:ext>
              </a:extLst>
            </p:cNvPr>
            <p:cNvSpPr/>
            <p:nvPr/>
          </p:nvSpPr>
          <p:spPr>
            <a:xfrm>
              <a:off x="5937814" y="18866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E5E648-7193-93A8-9140-E63A0AD27509}"/>
                </a:ext>
              </a:extLst>
            </p:cNvPr>
            <p:cNvSpPr/>
            <p:nvPr/>
          </p:nvSpPr>
          <p:spPr>
            <a:xfrm>
              <a:off x="6310132" y="20390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5ABDCD-EFE6-4527-0C1F-4657CBF50CF4}"/>
                </a:ext>
              </a:extLst>
            </p:cNvPr>
            <p:cNvSpPr/>
            <p:nvPr/>
          </p:nvSpPr>
          <p:spPr>
            <a:xfrm>
              <a:off x="6323634" y="22609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DCCF7D2-A065-74A1-BF8B-3EC8D64062FE}"/>
                </a:ext>
              </a:extLst>
            </p:cNvPr>
            <p:cNvSpPr/>
            <p:nvPr/>
          </p:nvSpPr>
          <p:spPr>
            <a:xfrm>
              <a:off x="6325563" y="26332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780613-DC3F-0753-7EC8-AB7DD87359C7}"/>
                </a:ext>
              </a:extLst>
            </p:cNvPr>
            <p:cNvSpPr/>
            <p:nvPr/>
          </p:nvSpPr>
          <p:spPr>
            <a:xfrm>
              <a:off x="6350639" y="25772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3F8B2AE-F9B7-F67D-2FA1-A27D2BD7A775}"/>
                </a:ext>
              </a:extLst>
            </p:cNvPr>
            <p:cNvSpPr/>
            <p:nvPr/>
          </p:nvSpPr>
          <p:spPr>
            <a:xfrm>
              <a:off x="6178946" y="26718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A829977-40BA-E8EB-EBEF-CC13C388D649}"/>
                </a:ext>
              </a:extLst>
            </p:cNvPr>
            <p:cNvSpPr/>
            <p:nvPr/>
          </p:nvSpPr>
          <p:spPr>
            <a:xfrm>
              <a:off x="6192447" y="25232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8DF8796-7886-8DDF-986A-FB05C99770A1}"/>
                </a:ext>
              </a:extLst>
            </p:cNvPr>
            <p:cNvSpPr/>
            <p:nvPr/>
          </p:nvSpPr>
          <p:spPr>
            <a:xfrm>
              <a:off x="6032330" y="26177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2B196A1-3152-3295-9EF0-6ABAA3E8CDB6}"/>
                </a:ext>
              </a:extLst>
            </p:cNvPr>
            <p:cNvSpPr/>
            <p:nvPr/>
          </p:nvSpPr>
          <p:spPr>
            <a:xfrm>
              <a:off x="5710168" y="26775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C63994-541A-E3A5-50CA-A16275695956}"/>
                </a:ext>
              </a:extLst>
            </p:cNvPr>
            <p:cNvSpPr/>
            <p:nvPr/>
          </p:nvSpPr>
          <p:spPr>
            <a:xfrm>
              <a:off x="5850993" y="263322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6A39DAC-C41B-9B88-8DB1-5CE071B701D8}"/>
                </a:ext>
              </a:extLst>
            </p:cNvPr>
            <p:cNvSpPr/>
            <p:nvPr/>
          </p:nvSpPr>
          <p:spPr>
            <a:xfrm>
              <a:off x="6003393" y="24383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2A250EA-EC64-79AA-2F25-D98035954141}"/>
                </a:ext>
              </a:extLst>
            </p:cNvPr>
            <p:cNvSpPr/>
            <p:nvPr/>
          </p:nvSpPr>
          <p:spPr>
            <a:xfrm>
              <a:off x="5553910" y="25097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773F79F-F79D-0500-E0EF-0CB2FE99F9CA}"/>
                </a:ext>
              </a:extLst>
            </p:cNvPr>
            <p:cNvSpPr/>
            <p:nvPr/>
          </p:nvSpPr>
          <p:spPr>
            <a:xfrm>
              <a:off x="5741035" y="188665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F887FC4-2C79-DE41-C6DC-B992C1D49520}"/>
                </a:ext>
              </a:extLst>
            </p:cNvPr>
            <p:cNvSpPr/>
            <p:nvPr/>
          </p:nvSpPr>
          <p:spPr>
            <a:xfrm>
              <a:off x="5939734" y="231685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C16C9CA-0DD9-49FA-9CB3-916BEC5EA0E7}"/>
                </a:ext>
              </a:extLst>
            </p:cNvPr>
            <p:cNvSpPr/>
            <p:nvPr/>
          </p:nvSpPr>
          <p:spPr>
            <a:xfrm>
              <a:off x="6092134" y="19020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797280A-B301-67D1-DC9E-76AE6909B5BD}"/>
                </a:ext>
              </a:extLst>
            </p:cNvPr>
            <p:cNvSpPr/>
            <p:nvPr/>
          </p:nvSpPr>
          <p:spPr>
            <a:xfrm>
              <a:off x="6267684" y="19040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796E3A0-0094-1A95-2C01-D850401D027B}"/>
                </a:ext>
              </a:extLst>
            </p:cNvPr>
            <p:cNvSpPr/>
            <p:nvPr/>
          </p:nvSpPr>
          <p:spPr>
            <a:xfrm>
              <a:off x="6200165" y="23805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1EEE74-2211-D678-9CD3-9AE6F604660E}"/>
                </a:ext>
              </a:extLst>
            </p:cNvPr>
            <p:cNvSpPr/>
            <p:nvPr/>
          </p:nvSpPr>
          <p:spPr>
            <a:xfrm>
              <a:off x="5681234" y="25329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9CB3078-4367-4FBD-8FF1-826874FCF607}"/>
                </a:ext>
              </a:extLst>
            </p:cNvPr>
            <p:cNvSpPr/>
            <p:nvPr/>
          </p:nvSpPr>
          <p:spPr>
            <a:xfrm>
              <a:off x="5578990" y="22570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54B5A-5D7F-F65D-055D-8E4908DFEC37}"/>
                </a:ext>
              </a:extLst>
            </p:cNvPr>
            <p:cNvSpPr/>
            <p:nvPr/>
          </p:nvSpPr>
          <p:spPr>
            <a:xfrm>
              <a:off x="5580919" y="20506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FEF5301-9C39-7B5F-664C-692BF1A847AF}"/>
                </a:ext>
              </a:extLst>
            </p:cNvPr>
            <p:cNvSpPr/>
            <p:nvPr/>
          </p:nvSpPr>
          <p:spPr>
            <a:xfrm>
              <a:off x="5895365" y="20294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E3CB853-35B5-83B9-1F0B-6511ED24D72D}"/>
                </a:ext>
              </a:extLst>
            </p:cNvPr>
            <p:cNvSpPr/>
            <p:nvPr/>
          </p:nvSpPr>
          <p:spPr>
            <a:xfrm>
              <a:off x="6047765" y="23670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45B347E-222A-C02B-9C3E-E658EF22CF2C}"/>
                </a:ext>
              </a:extLst>
            </p:cNvPr>
            <p:cNvSpPr/>
            <p:nvPr/>
          </p:nvSpPr>
          <p:spPr>
            <a:xfrm>
              <a:off x="6200165" y="21027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1346ED-86D1-8E68-FB06-1C06B4698162}"/>
                </a:ext>
              </a:extLst>
            </p:cNvPr>
            <p:cNvSpPr/>
            <p:nvPr/>
          </p:nvSpPr>
          <p:spPr>
            <a:xfrm>
              <a:off x="6063198" y="20583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9294F1A-54FE-2897-2047-8CD640D22D5C}"/>
                </a:ext>
              </a:extLst>
            </p:cNvPr>
            <p:cNvSpPr/>
            <p:nvPr/>
          </p:nvSpPr>
          <p:spPr>
            <a:xfrm>
              <a:off x="6215598" y="22107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978811D-BF53-FA1D-4C80-75083961AE61}"/>
                </a:ext>
              </a:extLst>
            </p:cNvPr>
            <p:cNvSpPr/>
            <p:nvPr/>
          </p:nvSpPr>
          <p:spPr>
            <a:xfrm>
              <a:off x="5640733" y="28859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8998F6B-3ABF-2874-D861-DA31AAF46EF4}"/>
                </a:ext>
              </a:extLst>
            </p:cNvPr>
            <p:cNvSpPr/>
            <p:nvPr/>
          </p:nvSpPr>
          <p:spPr>
            <a:xfrm>
              <a:off x="5793133" y="30383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D2377A6-63A1-99F8-5BA4-7A0687226834}"/>
                </a:ext>
              </a:extLst>
            </p:cNvPr>
            <p:cNvSpPr/>
            <p:nvPr/>
          </p:nvSpPr>
          <p:spPr>
            <a:xfrm>
              <a:off x="5945533" y="30750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1E78BD4-11BF-CD44-8EE3-48F766BC69B2}"/>
                </a:ext>
              </a:extLst>
            </p:cNvPr>
            <p:cNvSpPr/>
            <p:nvPr/>
          </p:nvSpPr>
          <p:spPr>
            <a:xfrm>
              <a:off x="5623371" y="30653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43407B5-6898-12D5-23E7-594E19C1E24B}"/>
                </a:ext>
              </a:extLst>
            </p:cNvPr>
            <p:cNvSpPr/>
            <p:nvPr/>
          </p:nvSpPr>
          <p:spPr>
            <a:xfrm>
              <a:off x="5775771" y="32524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9084CBC-F2BF-EBB6-F11B-FCBFF171CA53}"/>
                </a:ext>
              </a:extLst>
            </p:cNvPr>
            <p:cNvSpPr/>
            <p:nvPr/>
          </p:nvSpPr>
          <p:spPr>
            <a:xfrm>
              <a:off x="5671596" y="32756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BE164FF-90CF-FAD8-D1CE-A08882E2C0AD}"/>
                </a:ext>
              </a:extLst>
            </p:cNvPr>
            <p:cNvSpPr/>
            <p:nvPr/>
          </p:nvSpPr>
          <p:spPr>
            <a:xfrm>
              <a:off x="5798921" y="346082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4A11EA3-826B-1C20-E0B7-09B4439F7AAB}"/>
                </a:ext>
              </a:extLst>
            </p:cNvPr>
            <p:cNvSpPr/>
            <p:nvPr/>
          </p:nvSpPr>
          <p:spPr>
            <a:xfrm>
              <a:off x="6088288" y="32061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21F1C42-2714-AAFF-802C-8FBB47401AF9}"/>
                </a:ext>
              </a:extLst>
            </p:cNvPr>
            <p:cNvSpPr/>
            <p:nvPr/>
          </p:nvSpPr>
          <p:spPr>
            <a:xfrm>
              <a:off x="5775771" y="31830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C071FB7-2F0C-74CF-D6B0-30A9787C4D7C}"/>
                </a:ext>
              </a:extLst>
            </p:cNvPr>
            <p:cNvSpPr/>
            <p:nvPr/>
          </p:nvSpPr>
          <p:spPr>
            <a:xfrm>
              <a:off x="5775771" y="32177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7C4F20A-96BB-E98B-8195-04BCD4FCA013}"/>
                </a:ext>
              </a:extLst>
            </p:cNvPr>
            <p:cNvSpPr/>
            <p:nvPr/>
          </p:nvSpPr>
          <p:spPr>
            <a:xfrm>
              <a:off x="5928171" y="28145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492B7AB-843B-A959-DFB0-5E0B8DFE5CA1}"/>
                </a:ext>
              </a:extLst>
            </p:cNvPr>
            <p:cNvSpPr/>
            <p:nvPr/>
          </p:nvSpPr>
          <p:spPr>
            <a:xfrm>
              <a:off x="6300489" y="29669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B16C7B2-9A91-14A1-D89D-756265A644D5}"/>
                </a:ext>
              </a:extLst>
            </p:cNvPr>
            <p:cNvSpPr/>
            <p:nvPr/>
          </p:nvSpPr>
          <p:spPr>
            <a:xfrm>
              <a:off x="6313991" y="31888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CAC54C0-4F81-BB7F-AB3B-C10DD951059B}"/>
                </a:ext>
              </a:extLst>
            </p:cNvPr>
            <p:cNvSpPr/>
            <p:nvPr/>
          </p:nvSpPr>
          <p:spPr>
            <a:xfrm>
              <a:off x="6315920" y="35611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E60B4EB-64B4-BA0A-37C3-583E44800A56}"/>
                </a:ext>
              </a:extLst>
            </p:cNvPr>
            <p:cNvSpPr/>
            <p:nvPr/>
          </p:nvSpPr>
          <p:spPr>
            <a:xfrm>
              <a:off x="6340996" y="35051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1E160BB-551B-1D94-8FA0-CD2694D14D8E}"/>
                </a:ext>
              </a:extLst>
            </p:cNvPr>
            <p:cNvSpPr/>
            <p:nvPr/>
          </p:nvSpPr>
          <p:spPr>
            <a:xfrm>
              <a:off x="6169303" y="35997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8EC1FBC-2E2C-D5EF-6761-8F54F2DA8B1F}"/>
                </a:ext>
              </a:extLst>
            </p:cNvPr>
            <p:cNvSpPr/>
            <p:nvPr/>
          </p:nvSpPr>
          <p:spPr>
            <a:xfrm>
              <a:off x="6182804" y="34511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C87E371-608B-25F3-DD8A-3A211D8F4549}"/>
                </a:ext>
              </a:extLst>
            </p:cNvPr>
            <p:cNvSpPr/>
            <p:nvPr/>
          </p:nvSpPr>
          <p:spPr>
            <a:xfrm>
              <a:off x="6022687" y="35457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BCEDC50-D8FB-1727-D38F-24C058BBAF54}"/>
                </a:ext>
              </a:extLst>
            </p:cNvPr>
            <p:cNvSpPr/>
            <p:nvPr/>
          </p:nvSpPr>
          <p:spPr>
            <a:xfrm>
              <a:off x="5700525" y="36055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817BBDA-4595-7E47-47E8-DE114E9ED6A7}"/>
                </a:ext>
              </a:extLst>
            </p:cNvPr>
            <p:cNvSpPr/>
            <p:nvPr/>
          </p:nvSpPr>
          <p:spPr>
            <a:xfrm>
              <a:off x="5841350" y="35611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0FCED18-3FD9-BD35-6D64-ECBD45F6E20E}"/>
                </a:ext>
              </a:extLst>
            </p:cNvPr>
            <p:cNvSpPr/>
            <p:nvPr/>
          </p:nvSpPr>
          <p:spPr>
            <a:xfrm>
              <a:off x="5993750" y="33662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5366B1C-BEF5-CC47-B70E-3B38D48C20AE}"/>
                </a:ext>
              </a:extLst>
            </p:cNvPr>
            <p:cNvSpPr/>
            <p:nvPr/>
          </p:nvSpPr>
          <p:spPr>
            <a:xfrm>
              <a:off x="5544267" y="34376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B168280-3029-6B35-B9C0-02B64006B4CE}"/>
                </a:ext>
              </a:extLst>
            </p:cNvPr>
            <p:cNvSpPr/>
            <p:nvPr/>
          </p:nvSpPr>
          <p:spPr>
            <a:xfrm>
              <a:off x="5731392" y="28145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AC2E8E0-6F41-8659-B8CA-DD886549E009}"/>
                </a:ext>
              </a:extLst>
            </p:cNvPr>
            <p:cNvSpPr/>
            <p:nvPr/>
          </p:nvSpPr>
          <p:spPr>
            <a:xfrm>
              <a:off x="5930091" y="32447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D3CF6C9-219D-306A-2276-58A8A6D3BBAD}"/>
                </a:ext>
              </a:extLst>
            </p:cNvPr>
            <p:cNvSpPr/>
            <p:nvPr/>
          </p:nvSpPr>
          <p:spPr>
            <a:xfrm>
              <a:off x="6082491" y="2829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C7260F1-C594-9347-B1AD-64FB300858DF}"/>
                </a:ext>
              </a:extLst>
            </p:cNvPr>
            <p:cNvSpPr/>
            <p:nvPr/>
          </p:nvSpPr>
          <p:spPr>
            <a:xfrm>
              <a:off x="6258041" y="28319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FBF15B3-2C15-0EE1-42A9-7236C094DE25}"/>
                </a:ext>
              </a:extLst>
            </p:cNvPr>
            <p:cNvSpPr/>
            <p:nvPr/>
          </p:nvSpPr>
          <p:spPr>
            <a:xfrm>
              <a:off x="6190522" y="33084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654D0771-D24B-7158-8FD9-702BB5B5C036}"/>
                </a:ext>
              </a:extLst>
            </p:cNvPr>
            <p:cNvSpPr/>
            <p:nvPr/>
          </p:nvSpPr>
          <p:spPr>
            <a:xfrm>
              <a:off x="5671591" y="34608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2AFEE1A-5E6B-9AB2-1ABC-13D81F53A1C4}"/>
                </a:ext>
              </a:extLst>
            </p:cNvPr>
            <p:cNvSpPr/>
            <p:nvPr/>
          </p:nvSpPr>
          <p:spPr>
            <a:xfrm>
              <a:off x="5569347" y="31849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907A72F-0DE3-23DA-9ECB-F07A383C8614}"/>
                </a:ext>
              </a:extLst>
            </p:cNvPr>
            <p:cNvSpPr/>
            <p:nvPr/>
          </p:nvSpPr>
          <p:spPr>
            <a:xfrm>
              <a:off x="5571276" y="29785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A3E113D-EC42-75FE-45EF-F579A091BA69}"/>
                </a:ext>
              </a:extLst>
            </p:cNvPr>
            <p:cNvSpPr/>
            <p:nvPr/>
          </p:nvSpPr>
          <p:spPr>
            <a:xfrm>
              <a:off x="5885722" y="29573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8E07517-EB3A-4BA7-BFAD-328BE7A1D386}"/>
                </a:ext>
              </a:extLst>
            </p:cNvPr>
            <p:cNvSpPr/>
            <p:nvPr/>
          </p:nvSpPr>
          <p:spPr>
            <a:xfrm>
              <a:off x="6038122" y="32949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3DE2481-54F2-ECBF-0A7E-9B74A148DAF6}"/>
                </a:ext>
              </a:extLst>
            </p:cNvPr>
            <p:cNvSpPr/>
            <p:nvPr/>
          </p:nvSpPr>
          <p:spPr>
            <a:xfrm>
              <a:off x="6190522" y="30306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378F0C-EF9A-F3DC-F8F1-10AFE01F6BF9}"/>
                </a:ext>
              </a:extLst>
            </p:cNvPr>
            <p:cNvSpPr/>
            <p:nvPr/>
          </p:nvSpPr>
          <p:spPr>
            <a:xfrm>
              <a:off x="6053555" y="29862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714F95E-C937-90A0-556F-3BF6928F7EE9}"/>
                </a:ext>
              </a:extLst>
            </p:cNvPr>
            <p:cNvSpPr/>
            <p:nvPr/>
          </p:nvSpPr>
          <p:spPr>
            <a:xfrm>
              <a:off x="6205955" y="31386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458B0D3-4D0F-C5BD-09B5-3C64D0F0F4D0}"/>
                </a:ext>
              </a:extLst>
            </p:cNvPr>
            <p:cNvSpPr/>
            <p:nvPr/>
          </p:nvSpPr>
          <p:spPr>
            <a:xfrm>
              <a:off x="5631088" y="38022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749D3A1-02A6-3E59-5621-8FCE281F4A35}"/>
                </a:ext>
              </a:extLst>
            </p:cNvPr>
            <p:cNvSpPr/>
            <p:nvPr/>
          </p:nvSpPr>
          <p:spPr>
            <a:xfrm>
              <a:off x="5783488" y="39546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6E7441F-BB0B-09A9-178D-487014E4D208}"/>
                </a:ext>
              </a:extLst>
            </p:cNvPr>
            <p:cNvSpPr/>
            <p:nvPr/>
          </p:nvSpPr>
          <p:spPr>
            <a:xfrm>
              <a:off x="5935888" y="39913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CCE13DB-6DD4-D9CB-6503-8EECE04607DA}"/>
                </a:ext>
              </a:extLst>
            </p:cNvPr>
            <p:cNvSpPr/>
            <p:nvPr/>
          </p:nvSpPr>
          <p:spPr>
            <a:xfrm>
              <a:off x="5613726" y="39816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1E4CB51-AA01-B6C5-54DE-1392D98AA243}"/>
                </a:ext>
              </a:extLst>
            </p:cNvPr>
            <p:cNvSpPr/>
            <p:nvPr/>
          </p:nvSpPr>
          <p:spPr>
            <a:xfrm>
              <a:off x="5766126" y="41688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D712D06-AC2E-1199-9C55-B0245B1F767D}"/>
                </a:ext>
              </a:extLst>
            </p:cNvPr>
            <p:cNvSpPr/>
            <p:nvPr/>
          </p:nvSpPr>
          <p:spPr>
            <a:xfrm>
              <a:off x="5661951" y="41919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10E13E48-866C-7370-0532-F2A051871CFE}"/>
                </a:ext>
              </a:extLst>
            </p:cNvPr>
            <p:cNvSpPr/>
            <p:nvPr/>
          </p:nvSpPr>
          <p:spPr>
            <a:xfrm>
              <a:off x="5789276" y="43771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816E8F9-1638-1028-611D-4D0AB3E9F481}"/>
                </a:ext>
              </a:extLst>
            </p:cNvPr>
            <p:cNvSpPr/>
            <p:nvPr/>
          </p:nvSpPr>
          <p:spPr>
            <a:xfrm>
              <a:off x="6078643" y="41225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10E2586-41C2-446D-33CE-098762A51040}"/>
                </a:ext>
              </a:extLst>
            </p:cNvPr>
            <p:cNvSpPr/>
            <p:nvPr/>
          </p:nvSpPr>
          <p:spPr>
            <a:xfrm>
              <a:off x="5766126" y="40993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7781EE7-B92B-A9BE-CCA8-490EC5CFC2FD}"/>
                </a:ext>
              </a:extLst>
            </p:cNvPr>
            <p:cNvSpPr/>
            <p:nvPr/>
          </p:nvSpPr>
          <p:spPr>
            <a:xfrm>
              <a:off x="5766126" y="41340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B21A71D-4182-3006-66EA-CC6F2EF4F014}"/>
                </a:ext>
              </a:extLst>
            </p:cNvPr>
            <p:cNvSpPr/>
            <p:nvPr/>
          </p:nvSpPr>
          <p:spPr>
            <a:xfrm>
              <a:off x="5918526" y="37308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EFD76A1-6BF3-C2C6-811B-B81ACD5B20A8}"/>
                </a:ext>
              </a:extLst>
            </p:cNvPr>
            <p:cNvSpPr/>
            <p:nvPr/>
          </p:nvSpPr>
          <p:spPr>
            <a:xfrm>
              <a:off x="6290844" y="38832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38873EE-C5E2-413B-B79F-B191214E4A9A}"/>
                </a:ext>
              </a:extLst>
            </p:cNvPr>
            <p:cNvSpPr/>
            <p:nvPr/>
          </p:nvSpPr>
          <p:spPr>
            <a:xfrm>
              <a:off x="6304346" y="41051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73E6B82B-DE94-A2B6-A177-6833B8206E9F}"/>
                </a:ext>
              </a:extLst>
            </p:cNvPr>
            <p:cNvSpPr/>
            <p:nvPr/>
          </p:nvSpPr>
          <p:spPr>
            <a:xfrm>
              <a:off x="6306275" y="447746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B172521-C62E-8427-720F-A860F0EA0301}"/>
                </a:ext>
              </a:extLst>
            </p:cNvPr>
            <p:cNvSpPr/>
            <p:nvPr/>
          </p:nvSpPr>
          <p:spPr>
            <a:xfrm>
              <a:off x="6331351" y="442152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F7A258E-A9E7-0631-5860-1B68E9778D38}"/>
                </a:ext>
              </a:extLst>
            </p:cNvPr>
            <p:cNvSpPr/>
            <p:nvPr/>
          </p:nvSpPr>
          <p:spPr>
            <a:xfrm>
              <a:off x="6159658" y="45160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2112B07-2BF7-FB2C-C8D2-B5AACB7E95A6}"/>
                </a:ext>
              </a:extLst>
            </p:cNvPr>
            <p:cNvSpPr/>
            <p:nvPr/>
          </p:nvSpPr>
          <p:spPr>
            <a:xfrm>
              <a:off x="6173159" y="43675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EC59715-290E-AF52-8171-5B4EA8C2A28F}"/>
                </a:ext>
              </a:extLst>
            </p:cNvPr>
            <p:cNvSpPr/>
            <p:nvPr/>
          </p:nvSpPr>
          <p:spPr>
            <a:xfrm>
              <a:off x="6013042" y="446203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D152ED-0BD3-BFB1-FA1A-AD217E694471}"/>
                </a:ext>
              </a:extLst>
            </p:cNvPr>
            <p:cNvSpPr/>
            <p:nvPr/>
          </p:nvSpPr>
          <p:spPr>
            <a:xfrm>
              <a:off x="5690880" y="45218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2CCD3C3-A0A7-B8DB-7BFE-696ABBF81054}"/>
                </a:ext>
              </a:extLst>
            </p:cNvPr>
            <p:cNvSpPr/>
            <p:nvPr/>
          </p:nvSpPr>
          <p:spPr>
            <a:xfrm>
              <a:off x="5831705" y="44774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6C3773B-ADD4-BCD8-10CC-4EAB7A53F27E}"/>
                </a:ext>
              </a:extLst>
            </p:cNvPr>
            <p:cNvSpPr/>
            <p:nvPr/>
          </p:nvSpPr>
          <p:spPr>
            <a:xfrm>
              <a:off x="5984105" y="428262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87BE8A3-2758-98C8-CC62-3A548F411671}"/>
                </a:ext>
              </a:extLst>
            </p:cNvPr>
            <p:cNvSpPr/>
            <p:nvPr/>
          </p:nvSpPr>
          <p:spPr>
            <a:xfrm>
              <a:off x="5534622" y="4353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49DE294-8CDE-94F5-F4AA-5A8F938A7099}"/>
                </a:ext>
              </a:extLst>
            </p:cNvPr>
            <p:cNvSpPr/>
            <p:nvPr/>
          </p:nvSpPr>
          <p:spPr>
            <a:xfrm>
              <a:off x="5721747" y="37308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F7FB590-1090-8675-CBC9-5247B950638C}"/>
                </a:ext>
              </a:extLst>
            </p:cNvPr>
            <p:cNvSpPr/>
            <p:nvPr/>
          </p:nvSpPr>
          <p:spPr>
            <a:xfrm>
              <a:off x="5920446" y="41610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F7DD8C8-7F85-56AA-C955-9008E4E94BA0}"/>
                </a:ext>
              </a:extLst>
            </p:cNvPr>
            <p:cNvSpPr/>
            <p:nvPr/>
          </p:nvSpPr>
          <p:spPr>
            <a:xfrm>
              <a:off x="6072846" y="37463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07C6622-FB56-C1A5-DA42-FD1583B346C4}"/>
                </a:ext>
              </a:extLst>
            </p:cNvPr>
            <p:cNvSpPr/>
            <p:nvPr/>
          </p:nvSpPr>
          <p:spPr>
            <a:xfrm>
              <a:off x="6248396" y="37482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0D4E82D-FB6A-05E9-D552-8F7921CB4ED9}"/>
                </a:ext>
              </a:extLst>
            </p:cNvPr>
            <p:cNvSpPr/>
            <p:nvPr/>
          </p:nvSpPr>
          <p:spPr>
            <a:xfrm>
              <a:off x="6180877" y="42247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6A3AC599-14F8-7562-F31C-BF2D7137BC79}"/>
                </a:ext>
              </a:extLst>
            </p:cNvPr>
            <p:cNvSpPr/>
            <p:nvPr/>
          </p:nvSpPr>
          <p:spPr>
            <a:xfrm>
              <a:off x="5661946" y="43771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699D419-9A0F-E9F4-44C8-A79E0B2E6B20}"/>
                </a:ext>
              </a:extLst>
            </p:cNvPr>
            <p:cNvSpPr/>
            <p:nvPr/>
          </p:nvSpPr>
          <p:spPr>
            <a:xfrm>
              <a:off x="5559702" y="41012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7806F83-F8DB-1341-3508-8645B32C825B}"/>
                </a:ext>
              </a:extLst>
            </p:cNvPr>
            <p:cNvSpPr/>
            <p:nvPr/>
          </p:nvSpPr>
          <p:spPr>
            <a:xfrm>
              <a:off x="5561631" y="389486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F567692F-213F-5BA2-ED92-466965EA21AA}"/>
                </a:ext>
              </a:extLst>
            </p:cNvPr>
            <p:cNvSpPr/>
            <p:nvPr/>
          </p:nvSpPr>
          <p:spPr>
            <a:xfrm>
              <a:off x="5876077" y="38736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C6AE9E8-F4AF-5A94-F765-663B262C7478}"/>
                </a:ext>
              </a:extLst>
            </p:cNvPr>
            <p:cNvSpPr/>
            <p:nvPr/>
          </p:nvSpPr>
          <p:spPr>
            <a:xfrm>
              <a:off x="6028477" y="421123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E6BE6FEB-36E6-EEB3-E557-4D05B4C98AB7}"/>
                </a:ext>
              </a:extLst>
            </p:cNvPr>
            <p:cNvSpPr/>
            <p:nvPr/>
          </p:nvSpPr>
          <p:spPr>
            <a:xfrm>
              <a:off x="6180877" y="39469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3D36FAA-9E9D-CD11-9130-888492005881}"/>
                </a:ext>
              </a:extLst>
            </p:cNvPr>
            <p:cNvSpPr/>
            <p:nvPr/>
          </p:nvSpPr>
          <p:spPr>
            <a:xfrm>
              <a:off x="6043910" y="39025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631BFA3-8464-E98A-8881-51739AEC136D}"/>
                </a:ext>
              </a:extLst>
            </p:cNvPr>
            <p:cNvSpPr/>
            <p:nvPr/>
          </p:nvSpPr>
          <p:spPr>
            <a:xfrm>
              <a:off x="6196310" y="40549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C414BB0B-E271-72AE-0943-AE39E3B0B898}"/>
                </a:ext>
              </a:extLst>
            </p:cNvPr>
            <p:cNvSpPr/>
            <p:nvPr/>
          </p:nvSpPr>
          <p:spPr>
            <a:xfrm>
              <a:off x="5633018" y="47070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99E3A9B-837B-EB8C-4746-64571E5D7BD0}"/>
                </a:ext>
              </a:extLst>
            </p:cNvPr>
            <p:cNvSpPr/>
            <p:nvPr/>
          </p:nvSpPr>
          <p:spPr>
            <a:xfrm>
              <a:off x="5785418" y="48594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4322054-F459-5CF8-3980-E8D4D66EE6A5}"/>
                </a:ext>
              </a:extLst>
            </p:cNvPr>
            <p:cNvSpPr/>
            <p:nvPr/>
          </p:nvSpPr>
          <p:spPr>
            <a:xfrm>
              <a:off x="5937818" y="48960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8DF250D-BF96-50C3-E379-CD222520C242}"/>
                </a:ext>
              </a:extLst>
            </p:cNvPr>
            <p:cNvSpPr/>
            <p:nvPr/>
          </p:nvSpPr>
          <p:spPr>
            <a:xfrm>
              <a:off x="5615656" y="48864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8D1DF6D-C53C-A316-0614-F242066C06A4}"/>
                </a:ext>
              </a:extLst>
            </p:cNvPr>
            <p:cNvSpPr/>
            <p:nvPr/>
          </p:nvSpPr>
          <p:spPr>
            <a:xfrm>
              <a:off x="5768056" y="50735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B9A2A96-642E-3AA6-3CAD-64FE10202B2D}"/>
                </a:ext>
              </a:extLst>
            </p:cNvPr>
            <p:cNvSpPr/>
            <p:nvPr/>
          </p:nvSpPr>
          <p:spPr>
            <a:xfrm>
              <a:off x="5663881" y="50967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A54971B-5909-FA21-92C5-D990BBC99FDA}"/>
                </a:ext>
              </a:extLst>
            </p:cNvPr>
            <p:cNvSpPr/>
            <p:nvPr/>
          </p:nvSpPr>
          <p:spPr>
            <a:xfrm>
              <a:off x="5791206" y="52819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102A033-3CD1-A829-2CB0-3EA164513E10}"/>
                </a:ext>
              </a:extLst>
            </p:cNvPr>
            <p:cNvSpPr/>
            <p:nvPr/>
          </p:nvSpPr>
          <p:spPr>
            <a:xfrm>
              <a:off x="6080573" y="50272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B8C3873-55C8-ADB0-E646-92BF463AEDC1}"/>
                </a:ext>
              </a:extLst>
            </p:cNvPr>
            <p:cNvSpPr/>
            <p:nvPr/>
          </p:nvSpPr>
          <p:spPr>
            <a:xfrm>
              <a:off x="5768056" y="50041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1E024AB-1029-D002-DF4C-A2D1DD9C0FDF}"/>
                </a:ext>
              </a:extLst>
            </p:cNvPr>
            <p:cNvSpPr/>
            <p:nvPr/>
          </p:nvSpPr>
          <p:spPr>
            <a:xfrm>
              <a:off x="5768056" y="50388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2F79FD36-DDEC-25F8-E865-87F0A5ABBD6C}"/>
                </a:ext>
              </a:extLst>
            </p:cNvPr>
            <p:cNvSpPr/>
            <p:nvPr/>
          </p:nvSpPr>
          <p:spPr>
            <a:xfrm>
              <a:off x="5920456" y="46356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182E2DDF-4FE3-C176-A459-14DDAF3146F5}"/>
                </a:ext>
              </a:extLst>
            </p:cNvPr>
            <p:cNvSpPr/>
            <p:nvPr/>
          </p:nvSpPr>
          <p:spPr>
            <a:xfrm>
              <a:off x="6292774" y="47880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104E0CA-DC5C-EEFF-388F-199E2DF81902}"/>
                </a:ext>
              </a:extLst>
            </p:cNvPr>
            <p:cNvSpPr/>
            <p:nvPr/>
          </p:nvSpPr>
          <p:spPr>
            <a:xfrm>
              <a:off x="6306276" y="50099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17514A3-2775-5221-4A1B-690492CA1853}"/>
                </a:ext>
              </a:extLst>
            </p:cNvPr>
            <p:cNvSpPr/>
            <p:nvPr/>
          </p:nvSpPr>
          <p:spPr>
            <a:xfrm>
              <a:off x="6308205" y="53822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F0B7171C-18DD-3E70-5EEC-A555615E0773}"/>
                </a:ext>
              </a:extLst>
            </p:cNvPr>
            <p:cNvSpPr/>
            <p:nvPr/>
          </p:nvSpPr>
          <p:spPr>
            <a:xfrm>
              <a:off x="6333281" y="53262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70C7E837-E0BB-3413-9A56-4082B330A5B1}"/>
                </a:ext>
              </a:extLst>
            </p:cNvPr>
            <p:cNvSpPr/>
            <p:nvPr/>
          </p:nvSpPr>
          <p:spPr>
            <a:xfrm>
              <a:off x="6161588" y="54208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3B73C621-0914-8CE1-6FA2-7D3F670217AB}"/>
                </a:ext>
              </a:extLst>
            </p:cNvPr>
            <p:cNvSpPr/>
            <p:nvPr/>
          </p:nvSpPr>
          <p:spPr>
            <a:xfrm>
              <a:off x="6175089" y="52722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133700F-ECD2-24F0-6C21-1179CFC90FD6}"/>
                </a:ext>
              </a:extLst>
            </p:cNvPr>
            <p:cNvSpPr/>
            <p:nvPr/>
          </p:nvSpPr>
          <p:spPr>
            <a:xfrm>
              <a:off x="6014972" y="53667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12B34C1-A74A-0FB7-AF18-CC497E3F8A6A}"/>
                </a:ext>
              </a:extLst>
            </p:cNvPr>
            <p:cNvSpPr/>
            <p:nvPr/>
          </p:nvSpPr>
          <p:spPr>
            <a:xfrm>
              <a:off x="5692810" y="542658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88ECBDD-5B61-8DFD-4184-110225603A5A}"/>
                </a:ext>
              </a:extLst>
            </p:cNvPr>
            <p:cNvSpPr/>
            <p:nvPr/>
          </p:nvSpPr>
          <p:spPr>
            <a:xfrm>
              <a:off x="5833635" y="53822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ABA2A315-D8C6-0175-F909-841C50B90949}"/>
                </a:ext>
              </a:extLst>
            </p:cNvPr>
            <p:cNvSpPr/>
            <p:nvPr/>
          </p:nvSpPr>
          <p:spPr>
            <a:xfrm>
              <a:off x="5986035" y="51873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3D48F31-82B8-D61F-BC38-A01C4C422F86}"/>
                </a:ext>
              </a:extLst>
            </p:cNvPr>
            <p:cNvSpPr/>
            <p:nvPr/>
          </p:nvSpPr>
          <p:spPr>
            <a:xfrm>
              <a:off x="5536552" y="52587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BDC9FF7-41B9-B6A5-C3EC-15781242B2AA}"/>
                </a:ext>
              </a:extLst>
            </p:cNvPr>
            <p:cNvSpPr/>
            <p:nvPr/>
          </p:nvSpPr>
          <p:spPr>
            <a:xfrm>
              <a:off x="5723677" y="46356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98D8D2A-260A-DCFD-4560-F3F07C0968A1}"/>
                </a:ext>
              </a:extLst>
            </p:cNvPr>
            <p:cNvSpPr/>
            <p:nvPr/>
          </p:nvSpPr>
          <p:spPr>
            <a:xfrm>
              <a:off x="5922376" y="50658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D422E85E-18AA-E07B-BDC2-AC0547822571}"/>
                </a:ext>
              </a:extLst>
            </p:cNvPr>
            <p:cNvSpPr/>
            <p:nvPr/>
          </p:nvSpPr>
          <p:spPr>
            <a:xfrm>
              <a:off x="6074776" y="46510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FFBAD871-9F3C-AA6D-2904-7D862A2D1F85}"/>
                </a:ext>
              </a:extLst>
            </p:cNvPr>
            <p:cNvSpPr/>
            <p:nvPr/>
          </p:nvSpPr>
          <p:spPr>
            <a:xfrm>
              <a:off x="6250326" y="46530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9D5DC5E3-87C0-DFDB-57B8-BA6FF0811A70}"/>
                </a:ext>
              </a:extLst>
            </p:cNvPr>
            <p:cNvSpPr/>
            <p:nvPr/>
          </p:nvSpPr>
          <p:spPr>
            <a:xfrm>
              <a:off x="6182807" y="51295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E633C7E-9E4F-7436-5025-49877CDBCB6C}"/>
                </a:ext>
              </a:extLst>
            </p:cNvPr>
            <p:cNvSpPr/>
            <p:nvPr/>
          </p:nvSpPr>
          <p:spPr>
            <a:xfrm>
              <a:off x="5663876" y="52819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14387D91-EDB3-091E-AEA7-54BCE624AC96}"/>
                </a:ext>
              </a:extLst>
            </p:cNvPr>
            <p:cNvSpPr/>
            <p:nvPr/>
          </p:nvSpPr>
          <p:spPr>
            <a:xfrm>
              <a:off x="5561632" y="500603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B813038-BDDD-346D-28FB-2DB0EAAD46BE}"/>
                </a:ext>
              </a:extLst>
            </p:cNvPr>
            <p:cNvSpPr/>
            <p:nvPr/>
          </p:nvSpPr>
          <p:spPr>
            <a:xfrm>
              <a:off x="5563561" y="47996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5AFABAA-D763-C6A4-CA46-011DF034120A}"/>
                </a:ext>
              </a:extLst>
            </p:cNvPr>
            <p:cNvSpPr/>
            <p:nvPr/>
          </p:nvSpPr>
          <p:spPr>
            <a:xfrm>
              <a:off x="5878007" y="47783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9820204-1791-DBE7-4765-84170C507A40}"/>
                </a:ext>
              </a:extLst>
            </p:cNvPr>
            <p:cNvSpPr/>
            <p:nvPr/>
          </p:nvSpPr>
          <p:spPr>
            <a:xfrm>
              <a:off x="6030407" y="51159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4E2D99E-2B65-652D-8B4B-B811E5F44E85}"/>
                </a:ext>
              </a:extLst>
            </p:cNvPr>
            <p:cNvSpPr/>
            <p:nvPr/>
          </p:nvSpPr>
          <p:spPr>
            <a:xfrm>
              <a:off x="6182807" y="48517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B2A8355-0E32-714E-1C90-5C903B39E8C9}"/>
                </a:ext>
              </a:extLst>
            </p:cNvPr>
            <p:cNvSpPr/>
            <p:nvPr/>
          </p:nvSpPr>
          <p:spPr>
            <a:xfrm>
              <a:off x="6045840" y="48073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A76816B-2C3B-9B25-9509-95F52A172ED4}"/>
                </a:ext>
              </a:extLst>
            </p:cNvPr>
            <p:cNvSpPr/>
            <p:nvPr/>
          </p:nvSpPr>
          <p:spPr>
            <a:xfrm>
              <a:off x="6198240" y="49597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A493EA0-6DD1-FDC6-4FDD-98AD381731BE}"/>
                </a:ext>
              </a:extLst>
            </p:cNvPr>
            <p:cNvCxnSpPr>
              <a:cxnSpLocks/>
            </p:cNvCxnSpPr>
            <p:nvPr/>
          </p:nvCxnSpPr>
          <p:spPr>
            <a:xfrm>
              <a:off x="6400759" y="905261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44A8757-79A9-4BB2-89E8-F13EFDED7EA2}"/>
                </a:ext>
              </a:extLst>
            </p:cNvPr>
            <p:cNvCxnSpPr>
              <a:cxnSpLocks/>
            </p:cNvCxnSpPr>
            <p:nvPr/>
          </p:nvCxnSpPr>
          <p:spPr>
            <a:xfrm>
              <a:off x="7317248" y="895071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BE725D2-42F6-3C41-4C59-6DFB259337E9}"/>
                </a:ext>
              </a:extLst>
            </p:cNvPr>
            <p:cNvSpPr/>
            <p:nvPr/>
          </p:nvSpPr>
          <p:spPr>
            <a:xfrm>
              <a:off x="6564778" y="10204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66F0EAC6-304D-893F-2C41-4A6F0AA93D60}"/>
                </a:ext>
              </a:extLst>
            </p:cNvPr>
            <p:cNvSpPr/>
            <p:nvPr/>
          </p:nvSpPr>
          <p:spPr>
            <a:xfrm>
              <a:off x="6717178" y="11728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1973757-BD5F-8EE0-EFF5-1F94E48DA2B5}"/>
                </a:ext>
              </a:extLst>
            </p:cNvPr>
            <p:cNvSpPr/>
            <p:nvPr/>
          </p:nvSpPr>
          <p:spPr>
            <a:xfrm>
              <a:off x="6869578" y="12095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12D16C54-2185-815C-BBED-F65EF6CBAAE7}"/>
                </a:ext>
              </a:extLst>
            </p:cNvPr>
            <p:cNvSpPr/>
            <p:nvPr/>
          </p:nvSpPr>
          <p:spPr>
            <a:xfrm>
              <a:off x="6547416" y="11998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8D21844E-4B4E-6649-EF08-F541BA2F1BC1}"/>
                </a:ext>
              </a:extLst>
            </p:cNvPr>
            <p:cNvSpPr/>
            <p:nvPr/>
          </p:nvSpPr>
          <p:spPr>
            <a:xfrm>
              <a:off x="6699816" y="13870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E65F8AF-63F4-19CC-FDE5-1B4126EB8BCA}"/>
                </a:ext>
              </a:extLst>
            </p:cNvPr>
            <p:cNvSpPr/>
            <p:nvPr/>
          </p:nvSpPr>
          <p:spPr>
            <a:xfrm>
              <a:off x="6595641" y="14101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2399EDE-EA59-ED8F-E944-5EF2E88510D3}"/>
                </a:ext>
              </a:extLst>
            </p:cNvPr>
            <p:cNvSpPr/>
            <p:nvPr/>
          </p:nvSpPr>
          <p:spPr>
            <a:xfrm>
              <a:off x="6722966" y="15953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ADABE01-A2A2-DE90-6CA0-8FFD332FE416}"/>
                </a:ext>
              </a:extLst>
            </p:cNvPr>
            <p:cNvSpPr/>
            <p:nvPr/>
          </p:nvSpPr>
          <p:spPr>
            <a:xfrm>
              <a:off x="7012333" y="13407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DE94B01D-E36F-42F2-C053-8F007D58D3CA}"/>
                </a:ext>
              </a:extLst>
            </p:cNvPr>
            <p:cNvSpPr/>
            <p:nvPr/>
          </p:nvSpPr>
          <p:spPr>
            <a:xfrm>
              <a:off x="6699816" y="13175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5169899-7567-10B9-0D46-695AC0C9422B}"/>
                </a:ext>
              </a:extLst>
            </p:cNvPr>
            <p:cNvSpPr/>
            <p:nvPr/>
          </p:nvSpPr>
          <p:spPr>
            <a:xfrm>
              <a:off x="6699816" y="13522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47F79B2-D6C1-C930-C3B6-C9CF2004C6A9}"/>
                </a:ext>
              </a:extLst>
            </p:cNvPr>
            <p:cNvSpPr/>
            <p:nvPr/>
          </p:nvSpPr>
          <p:spPr>
            <a:xfrm>
              <a:off x="6852216" y="9491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09D78C06-8F12-E97D-F28A-6EA836F78BF0}"/>
                </a:ext>
              </a:extLst>
            </p:cNvPr>
            <p:cNvSpPr/>
            <p:nvPr/>
          </p:nvSpPr>
          <p:spPr>
            <a:xfrm>
              <a:off x="7224534" y="11015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6B740B4A-5233-B4AD-19A4-C775D2FBF3C1}"/>
                </a:ext>
              </a:extLst>
            </p:cNvPr>
            <p:cNvSpPr/>
            <p:nvPr/>
          </p:nvSpPr>
          <p:spPr>
            <a:xfrm>
              <a:off x="7238036" y="13233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E32611D-C27E-27D3-F1D7-6289F0AEAFEE}"/>
                </a:ext>
              </a:extLst>
            </p:cNvPr>
            <p:cNvSpPr/>
            <p:nvPr/>
          </p:nvSpPr>
          <p:spPr>
            <a:xfrm>
              <a:off x="7239965" y="16956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60D900A4-2263-44EC-E242-C2553AD9D7F2}"/>
                </a:ext>
              </a:extLst>
            </p:cNvPr>
            <p:cNvSpPr/>
            <p:nvPr/>
          </p:nvSpPr>
          <p:spPr>
            <a:xfrm>
              <a:off x="7265041" y="16397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2D16EB8-3C7D-8B2E-4553-3E70B059549B}"/>
                </a:ext>
              </a:extLst>
            </p:cNvPr>
            <p:cNvSpPr/>
            <p:nvPr/>
          </p:nvSpPr>
          <p:spPr>
            <a:xfrm>
              <a:off x="7093348" y="17342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FBD48AD-7A04-332B-A0D7-351010C19F81}"/>
                </a:ext>
              </a:extLst>
            </p:cNvPr>
            <p:cNvSpPr/>
            <p:nvPr/>
          </p:nvSpPr>
          <p:spPr>
            <a:xfrm>
              <a:off x="7106849" y="15857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61686C80-272F-EE1F-4A54-E337809832F4}"/>
                </a:ext>
              </a:extLst>
            </p:cNvPr>
            <p:cNvSpPr/>
            <p:nvPr/>
          </p:nvSpPr>
          <p:spPr>
            <a:xfrm>
              <a:off x="6946732" y="16802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799EE70-2DC6-443F-8D45-ECD6102C112B}"/>
                </a:ext>
              </a:extLst>
            </p:cNvPr>
            <p:cNvSpPr/>
            <p:nvPr/>
          </p:nvSpPr>
          <p:spPr>
            <a:xfrm>
              <a:off x="6624570" y="174004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BF0D60C1-6DEE-B444-1AD2-A27494797BFD}"/>
                </a:ext>
              </a:extLst>
            </p:cNvPr>
            <p:cNvSpPr/>
            <p:nvPr/>
          </p:nvSpPr>
          <p:spPr>
            <a:xfrm>
              <a:off x="6765395" y="16956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5BA467A9-1D5C-9C69-AE2E-01AB0046506A}"/>
                </a:ext>
              </a:extLst>
            </p:cNvPr>
            <p:cNvSpPr/>
            <p:nvPr/>
          </p:nvSpPr>
          <p:spPr>
            <a:xfrm>
              <a:off x="6917795" y="15008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AFD2E212-1806-4847-2AB7-FD1078F996BB}"/>
                </a:ext>
              </a:extLst>
            </p:cNvPr>
            <p:cNvSpPr/>
            <p:nvPr/>
          </p:nvSpPr>
          <p:spPr>
            <a:xfrm>
              <a:off x="6468312" y="15722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C3AEBC4E-0A1D-D997-0CE6-9E462F8FCA03}"/>
                </a:ext>
              </a:extLst>
            </p:cNvPr>
            <p:cNvSpPr/>
            <p:nvPr/>
          </p:nvSpPr>
          <p:spPr>
            <a:xfrm>
              <a:off x="6655437" y="9491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EC4B25F-0943-54A0-C982-1C9BA548FB5D}"/>
                </a:ext>
              </a:extLst>
            </p:cNvPr>
            <p:cNvSpPr/>
            <p:nvPr/>
          </p:nvSpPr>
          <p:spPr>
            <a:xfrm>
              <a:off x="6854136" y="13792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2F5E1198-7452-4846-988E-DA1EC79C2F1E}"/>
                </a:ext>
              </a:extLst>
            </p:cNvPr>
            <p:cNvSpPr/>
            <p:nvPr/>
          </p:nvSpPr>
          <p:spPr>
            <a:xfrm>
              <a:off x="7006536" y="9645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6C6F8A6A-BF8E-83E4-993F-17E66BA43C5A}"/>
                </a:ext>
              </a:extLst>
            </p:cNvPr>
            <p:cNvSpPr/>
            <p:nvPr/>
          </p:nvSpPr>
          <p:spPr>
            <a:xfrm>
              <a:off x="7182086" y="9664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3171E076-0BBC-288C-F38E-08B9612332C3}"/>
                </a:ext>
              </a:extLst>
            </p:cNvPr>
            <p:cNvSpPr/>
            <p:nvPr/>
          </p:nvSpPr>
          <p:spPr>
            <a:xfrm>
              <a:off x="7114567" y="14429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D7260258-9363-3993-99E7-55605FD6EC97}"/>
                </a:ext>
              </a:extLst>
            </p:cNvPr>
            <p:cNvSpPr/>
            <p:nvPr/>
          </p:nvSpPr>
          <p:spPr>
            <a:xfrm>
              <a:off x="6595636" y="15953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0755B910-FD40-0026-1E44-F2AA6AC40A57}"/>
                </a:ext>
              </a:extLst>
            </p:cNvPr>
            <p:cNvSpPr/>
            <p:nvPr/>
          </p:nvSpPr>
          <p:spPr>
            <a:xfrm>
              <a:off x="6493392" y="131949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5BA5F2E0-0C98-1D9C-A49B-D5AFA0834989}"/>
                </a:ext>
              </a:extLst>
            </p:cNvPr>
            <p:cNvSpPr/>
            <p:nvPr/>
          </p:nvSpPr>
          <p:spPr>
            <a:xfrm>
              <a:off x="6495321" y="11130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9EFD0E36-826D-A694-3718-C41EA0BD0BAA}"/>
                </a:ext>
              </a:extLst>
            </p:cNvPr>
            <p:cNvSpPr/>
            <p:nvPr/>
          </p:nvSpPr>
          <p:spPr>
            <a:xfrm>
              <a:off x="6809767" y="10918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58B487B-3555-91D8-5378-378380F763B3}"/>
                </a:ext>
              </a:extLst>
            </p:cNvPr>
            <p:cNvSpPr/>
            <p:nvPr/>
          </p:nvSpPr>
          <p:spPr>
            <a:xfrm>
              <a:off x="6962167" y="14294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FC649B2D-D30B-3513-9B36-2E9121C1A6F8}"/>
                </a:ext>
              </a:extLst>
            </p:cNvPr>
            <p:cNvSpPr/>
            <p:nvPr/>
          </p:nvSpPr>
          <p:spPr>
            <a:xfrm>
              <a:off x="7114567" y="11651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94EBEBE8-695E-7875-5107-56FCF264CEDA}"/>
                </a:ext>
              </a:extLst>
            </p:cNvPr>
            <p:cNvSpPr/>
            <p:nvPr/>
          </p:nvSpPr>
          <p:spPr>
            <a:xfrm>
              <a:off x="6977600" y="11207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F2E4FD19-88C2-24EB-9099-66295DB65CEF}"/>
                </a:ext>
              </a:extLst>
            </p:cNvPr>
            <p:cNvSpPr/>
            <p:nvPr/>
          </p:nvSpPr>
          <p:spPr>
            <a:xfrm>
              <a:off x="7130000" y="12731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21175DA-1959-460D-A2ED-2482B0A09DB6}"/>
                </a:ext>
              </a:extLst>
            </p:cNvPr>
            <p:cNvSpPr/>
            <p:nvPr/>
          </p:nvSpPr>
          <p:spPr>
            <a:xfrm>
              <a:off x="6566709" y="19484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A91E8581-C8E2-61D5-A48B-2FD662680BB5}"/>
                </a:ext>
              </a:extLst>
            </p:cNvPr>
            <p:cNvSpPr/>
            <p:nvPr/>
          </p:nvSpPr>
          <p:spPr>
            <a:xfrm>
              <a:off x="6719109" y="21008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E38D242-E270-109F-97B5-136E7D8D5DA9}"/>
                </a:ext>
              </a:extLst>
            </p:cNvPr>
            <p:cNvSpPr/>
            <p:nvPr/>
          </p:nvSpPr>
          <p:spPr>
            <a:xfrm>
              <a:off x="6871509" y="21374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EE193F32-8BEF-D1BF-4F64-E0E9AF786274}"/>
                </a:ext>
              </a:extLst>
            </p:cNvPr>
            <p:cNvSpPr/>
            <p:nvPr/>
          </p:nvSpPr>
          <p:spPr>
            <a:xfrm>
              <a:off x="6549347" y="21278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5F124BF-FA5A-A512-F79D-59DE6275F8F3}"/>
                </a:ext>
              </a:extLst>
            </p:cNvPr>
            <p:cNvSpPr/>
            <p:nvPr/>
          </p:nvSpPr>
          <p:spPr>
            <a:xfrm>
              <a:off x="6701747" y="23149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2E3F9B6-D8B8-226B-8D56-A961242C257B}"/>
                </a:ext>
              </a:extLst>
            </p:cNvPr>
            <p:cNvSpPr/>
            <p:nvPr/>
          </p:nvSpPr>
          <p:spPr>
            <a:xfrm>
              <a:off x="6597572" y="23380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73774360-F142-1FC7-14AC-F622CCD31DCE}"/>
                </a:ext>
              </a:extLst>
            </p:cNvPr>
            <p:cNvSpPr/>
            <p:nvPr/>
          </p:nvSpPr>
          <p:spPr>
            <a:xfrm>
              <a:off x="6724897" y="25232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5A784F4A-0E07-20D1-0EB6-7E59908797DF}"/>
                </a:ext>
              </a:extLst>
            </p:cNvPr>
            <p:cNvSpPr/>
            <p:nvPr/>
          </p:nvSpPr>
          <p:spPr>
            <a:xfrm>
              <a:off x="7014264" y="22686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C0761572-A274-270B-1B41-79426E7F1DD3}"/>
                </a:ext>
              </a:extLst>
            </p:cNvPr>
            <p:cNvSpPr/>
            <p:nvPr/>
          </p:nvSpPr>
          <p:spPr>
            <a:xfrm>
              <a:off x="6701747" y="22454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AD516B3A-9A55-1838-E5EB-1C26E94D301B}"/>
                </a:ext>
              </a:extLst>
            </p:cNvPr>
            <p:cNvSpPr/>
            <p:nvPr/>
          </p:nvSpPr>
          <p:spPr>
            <a:xfrm>
              <a:off x="6701747" y="22802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1CED7F7F-CAC7-6DB9-D11B-F98C799E3B72}"/>
                </a:ext>
              </a:extLst>
            </p:cNvPr>
            <p:cNvSpPr/>
            <p:nvPr/>
          </p:nvSpPr>
          <p:spPr>
            <a:xfrm>
              <a:off x="6854147" y="18770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1D25481-B7DB-7171-09A2-88A059D120E2}"/>
                </a:ext>
              </a:extLst>
            </p:cNvPr>
            <p:cNvSpPr/>
            <p:nvPr/>
          </p:nvSpPr>
          <p:spPr>
            <a:xfrm>
              <a:off x="7226465" y="20294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495B3523-E8D6-E737-4B2F-CA06622F2173}"/>
                </a:ext>
              </a:extLst>
            </p:cNvPr>
            <p:cNvSpPr/>
            <p:nvPr/>
          </p:nvSpPr>
          <p:spPr>
            <a:xfrm>
              <a:off x="7239967" y="22512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E0D71C7D-A49B-E854-40D8-978A248C265D}"/>
                </a:ext>
              </a:extLst>
            </p:cNvPr>
            <p:cNvSpPr/>
            <p:nvPr/>
          </p:nvSpPr>
          <p:spPr>
            <a:xfrm>
              <a:off x="7241896" y="26235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5A4B916-3BB1-51B8-9DBD-B4254B499A43}"/>
                </a:ext>
              </a:extLst>
            </p:cNvPr>
            <p:cNvSpPr/>
            <p:nvPr/>
          </p:nvSpPr>
          <p:spPr>
            <a:xfrm>
              <a:off x="7266972" y="25676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C36A6DFA-CDF3-701D-9C2E-89B1F0417023}"/>
                </a:ext>
              </a:extLst>
            </p:cNvPr>
            <p:cNvSpPr/>
            <p:nvPr/>
          </p:nvSpPr>
          <p:spPr>
            <a:xfrm>
              <a:off x="7095279" y="26621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F41A723-7155-8BF4-BCB1-E9E772129BCF}"/>
                </a:ext>
              </a:extLst>
            </p:cNvPr>
            <p:cNvSpPr/>
            <p:nvPr/>
          </p:nvSpPr>
          <p:spPr>
            <a:xfrm>
              <a:off x="7108780" y="251362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58C057D4-460F-C456-9DBE-CE4491844CC6}"/>
                </a:ext>
              </a:extLst>
            </p:cNvPr>
            <p:cNvSpPr/>
            <p:nvPr/>
          </p:nvSpPr>
          <p:spPr>
            <a:xfrm>
              <a:off x="6948663" y="26081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BCC46F8-000E-46CA-54CD-7648A09198EF}"/>
                </a:ext>
              </a:extLst>
            </p:cNvPr>
            <p:cNvSpPr/>
            <p:nvPr/>
          </p:nvSpPr>
          <p:spPr>
            <a:xfrm>
              <a:off x="6626501" y="26679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5F948EDA-8EB3-EBA7-ED97-00D6E8B080F6}"/>
                </a:ext>
              </a:extLst>
            </p:cNvPr>
            <p:cNvSpPr/>
            <p:nvPr/>
          </p:nvSpPr>
          <p:spPr>
            <a:xfrm>
              <a:off x="6767326" y="26235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90E8EB6-56A3-0F24-FDF2-9433F0D55ADA}"/>
                </a:ext>
              </a:extLst>
            </p:cNvPr>
            <p:cNvSpPr/>
            <p:nvPr/>
          </p:nvSpPr>
          <p:spPr>
            <a:xfrm>
              <a:off x="6919726" y="24287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936AB56-8755-7198-B907-01285E5649B7}"/>
                </a:ext>
              </a:extLst>
            </p:cNvPr>
            <p:cNvSpPr/>
            <p:nvPr/>
          </p:nvSpPr>
          <p:spPr>
            <a:xfrm>
              <a:off x="6470243" y="25001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48F25EAD-22D8-8D5B-5F27-BFAEA92D623B}"/>
                </a:ext>
              </a:extLst>
            </p:cNvPr>
            <p:cNvSpPr/>
            <p:nvPr/>
          </p:nvSpPr>
          <p:spPr>
            <a:xfrm>
              <a:off x="6657368" y="18770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5585A22-3E34-DEAC-164F-203688A0D60E}"/>
                </a:ext>
              </a:extLst>
            </p:cNvPr>
            <p:cNvSpPr/>
            <p:nvPr/>
          </p:nvSpPr>
          <p:spPr>
            <a:xfrm>
              <a:off x="6856067" y="230720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D6227A08-C2AD-8CAC-4F51-692983503017}"/>
                </a:ext>
              </a:extLst>
            </p:cNvPr>
            <p:cNvSpPr/>
            <p:nvPr/>
          </p:nvSpPr>
          <p:spPr>
            <a:xfrm>
              <a:off x="7008467" y="18924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84D43655-1562-3BCD-7131-60697030581B}"/>
                </a:ext>
              </a:extLst>
            </p:cNvPr>
            <p:cNvSpPr/>
            <p:nvPr/>
          </p:nvSpPr>
          <p:spPr>
            <a:xfrm>
              <a:off x="7184017" y="18943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F8A46406-F515-700B-9D7B-DFD0B51CD826}"/>
                </a:ext>
              </a:extLst>
            </p:cNvPr>
            <p:cNvSpPr/>
            <p:nvPr/>
          </p:nvSpPr>
          <p:spPr>
            <a:xfrm>
              <a:off x="7116498" y="23708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344A6BFB-1AF7-8EF4-3AE4-5700D136A06A}"/>
                </a:ext>
              </a:extLst>
            </p:cNvPr>
            <p:cNvSpPr/>
            <p:nvPr/>
          </p:nvSpPr>
          <p:spPr>
            <a:xfrm>
              <a:off x="6597567" y="25232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F30DD72-3C7B-5DE1-9C92-33D8AE455F11}"/>
                </a:ext>
              </a:extLst>
            </p:cNvPr>
            <p:cNvSpPr/>
            <p:nvPr/>
          </p:nvSpPr>
          <p:spPr>
            <a:xfrm>
              <a:off x="6495323" y="22473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0FB105B-5DF7-B483-C8DE-883B456C4622}"/>
                </a:ext>
              </a:extLst>
            </p:cNvPr>
            <p:cNvSpPr/>
            <p:nvPr/>
          </p:nvSpPr>
          <p:spPr>
            <a:xfrm>
              <a:off x="6497252" y="20409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E673CE6-2D67-0EFF-169E-49C11F4F9E85}"/>
                </a:ext>
              </a:extLst>
            </p:cNvPr>
            <p:cNvSpPr/>
            <p:nvPr/>
          </p:nvSpPr>
          <p:spPr>
            <a:xfrm>
              <a:off x="6811698" y="20197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08E6D8B-7784-FB04-AC5B-0C07B9A6E998}"/>
                </a:ext>
              </a:extLst>
            </p:cNvPr>
            <p:cNvSpPr/>
            <p:nvPr/>
          </p:nvSpPr>
          <p:spPr>
            <a:xfrm>
              <a:off x="6964098" y="23573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A257C0B-3985-6322-B6DE-DD1209688059}"/>
                </a:ext>
              </a:extLst>
            </p:cNvPr>
            <p:cNvSpPr/>
            <p:nvPr/>
          </p:nvSpPr>
          <p:spPr>
            <a:xfrm>
              <a:off x="7116498" y="20930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5E2F2E1E-2D71-CEDB-6D58-E1AA5A423F65}"/>
                </a:ext>
              </a:extLst>
            </p:cNvPr>
            <p:cNvSpPr/>
            <p:nvPr/>
          </p:nvSpPr>
          <p:spPr>
            <a:xfrm>
              <a:off x="6979531" y="20486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70348F8D-51BB-C25B-35FD-90EABC6A924C}"/>
                </a:ext>
              </a:extLst>
            </p:cNvPr>
            <p:cNvSpPr/>
            <p:nvPr/>
          </p:nvSpPr>
          <p:spPr>
            <a:xfrm>
              <a:off x="7131931" y="22010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67A845E0-3BBF-0B9A-F7BB-16CCADEDA981}"/>
                </a:ext>
              </a:extLst>
            </p:cNvPr>
            <p:cNvSpPr/>
            <p:nvPr/>
          </p:nvSpPr>
          <p:spPr>
            <a:xfrm>
              <a:off x="6557066" y="28763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FB054458-FF17-F874-3FAA-2302A4F6DCBD}"/>
                </a:ext>
              </a:extLst>
            </p:cNvPr>
            <p:cNvSpPr/>
            <p:nvPr/>
          </p:nvSpPr>
          <p:spPr>
            <a:xfrm>
              <a:off x="6709466" y="30287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C4D5246-CFC9-6573-3696-08841F0C696B}"/>
                </a:ext>
              </a:extLst>
            </p:cNvPr>
            <p:cNvSpPr/>
            <p:nvPr/>
          </p:nvSpPr>
          <p:spPr>
            <a:xfrm>
              <a:off x="6861866" y="30653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D67B2E3-6AB2-63B9-F3B3-88A2B210A273}"/>
                </a:ext>
              </a:extLst>
            </p:cNvPr>
            <p:cNvSpPr/>
            <p:nvPr/>
          </p:nvSpPr>
          <p:spPr>
            <a:xfrm>
              <a:off x="6539704" y="30557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0FE67CB5-C2FE-F59C-BDDF-0EDD0EF7EF02}"/>
                </a:ext>
              </a:extLst>
            </p:cNvPr>
            <p:cNvSpPr/>
            <p:nvPr/>
          </p:nvSpPr>
          <p:spPr>
            <a:xfrm>
              <a:off x="6692104" y="32428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002C0C3-1CE1-0880-E7F1-2F6FFDECA85C}"/>
                </a:ext>
              </a:extLst>
            </p:cNvPr>
            <p:cNvSpPr/>
            <p:nvPr/>
          </p:nvSpPr>
          <p:spPr>
            <a:xfrm>
              <a:off x="6587929" y="32659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B8BAF979-E931-90A2-8CA8-C9AA5CEE3024}"/>
                </a:ext>
              </a:extLst>
            </p:cNvPr>
            <p:cNvSpPr/>
            <p:nvPr/>
          </p:nvSpPr>
          <p:spPr>
            <a:xfrm>
              <a:off x="6715254" y="34511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CCB745D8-41A2-2178-4DE5-2B65749EF738}"/>
                </a:ext>
              </a:extLst>
            </p:cNvPr>
            <p:cNvSpPr/>
            <p:nvPr/>
          </p:nvSpPr>
          <p:spPr>
            <a:xfrm>
              <a:off x="7004621" y="31965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DB6345BD-4349-07DE-4191-65B6A4609976}"/>
                </a:ext>
              </a:extLst>
            </p:cNvPr>
            <p:cNvSpPr/>
            <p:nvPr/>
          </p:nvSpPr>
          <p:spPr>
            <a:xfrm>
              <a:off x="6692104" y="31733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178A13E-3E09-D378-D07D-475D05F6436A}"/>
                </a:ext>
              </a:extLst>
            </p:cNvPr>
            <p:cNvSpPr/>
            <p:nvPr/>
          </p:nvSpPr>
          <p:spPr>
            <a:xfrm>
              <a:off x="6692104" y="32081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05B8FD1-A0E6-1833-99F8-AD80800BEF73}"/>
                </a:ext>
              </a:extLst>
            </p:cNvPr>
            <p:cNvSpPr/>
            <p:nvPr/>
          </p:nvSpPr>
          <p:spPr>
            <a:xfrm>
              <a:off x="6844504" y="28049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05031920-10BA-5617-0D72-278310ACB0D6}"/>
                </a:ext>
              </a:extLst>
            </p:cNvPr>
            <p:cNvSpPr/>
            <p:nvPr/>
          </p:nvSpPr>
          <p:spPr>
            <a:xfrm>
              <a:off x="7216822" y="29573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AA4B822-4282-6669-F6CD-202BD31E0F27}"/>
                </a:ext>
              </a:extLst>
            </p:cNvPr>
            <p:cNvSpPr/>
            <p:nvPr/>
          </p:nvSpPr>
          <p:spPr>
            <a:xfrm>
              <a:off x="7230324" y="31791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D24A25BA-728F-42AE-B0DA-FF555CAA1B3D}"/>
                </a:ext>
              </a:extLst>
            </p:cNvPr>
            <p:cNvSpPr/>
            <p:nvPr/>
          </p:nvSpPr>
          <p:spPr>
            <a:xfrm>
              <a:off x="7232253" y="35514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98EBD14D-AA4F-5E58-DC07-D57E97693550}"/>
                </a:ext>
              </a:extLst>
            </p:cNvPr>
            <p:cNvSpPr/>
            <p:nvPr/>
          </p:nvSpPr>
          <p:spPr>
            <a:xfrm>
              <a:off x="7257329" y="34955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64E68B2-CC02-18F1-E817-290348A6380F}"/>
                </a:ext>
              </a:extLst>
            </p:cNvPr>
            <p:cNvSpPr/>
            <p:nvPr/>
          </p:nvSpPr>
          <p:spPr>
            <a:xfrm>
              <a:off x="7085636" y="35900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98DC8A07-62A3-B40C-F1CD-538D9C73739C}"/>
                </a:ext>
              </a:extLst>
            </p:cNvPr>
            <p:cNvSpPr/>
            <p:nvPr/>
          </p:nvSpPr>
          <p:spPr>
            <a:xfrm>
              <a:off x="7099137" y="344152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A5CE5FA6-A905-A84B-D95F-6C5F146FF001}"/>
                </a:ext>
              </a:extLst>
            </p:cNvPr>
            <p:cNvSpPr/>
            <p:nvPr/>
          </p:nvSpPr>
          <p:spPr>
            <a:xfrm>
              <a:off x="6939020" y="35360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8375D02-B845-71D2-5D9C-4CF41C69EF3B}"/>
                </a:ext>
              </a:extLst>
            </p:cNvPr>
            <p:cNvSpPr/>
            <p:nvPr/>
          </p:nvSpPr>
          <p:spPr>
            <a:xfrm>
              <a:off x="6616858" y="35958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97CEF2FA-B8C7-5C46-2D8D-9B24BEB810FA}"/>
                </a:ext>
              </a:extLst>
            </p:cNvPr>
            <p:cNvSpPr/>
            <p:nvPr/>
          </p:nvSpPr>
          <p:spPr>
            <a:xfrm>
              <a:off x="6757683" y="35514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F8D9BE5F-7909-6E5A-F651-1A0FE48C06D9}"/>
                </a:ext>
              </a:extLst>
            </p:cNvPr>
            <p:cNvSpPr/>
            <p:nvPr/>
          </p:nvSpPr>
          <p:spPr>
            <a:xfrm>
              <a:off x="6910083" y="33566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FB6EB7E-14F6-2BD2-7065-EB1FBCF08B40}"/>
                </a:ext>
              </a:extLst>
            </p:cNvPr>
            <p:cNvSpPr/>
            <p:nvPr/>
          </p:nvSpPr>
          <p:spPr>
            <a:xfrm>
              <a:off x="6460600" y="34280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5120039-25A8-0BA8-2F52-0CEC331B1940}"/>
                </a:ext>
              </a:extLst>
            </p:cNvPr>
            <p:cNvSpPr/>
            <p:nvPr/>
          </p:nvSpPr>
          <p:spPr>
            <a:xfrm>
              <a:off x="6647725" y="28049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2152A12-4131-4E78-2CF0-10E4CC351E85}"/>
                </a:ext>
              </a:extLst>
            </p:cNvPr>
            <p:cNvSpPr/>
            <p:nvPr/>
          </p:nvSpPr>
          <p:spPr>
            <a:xfrm>
              <a:off x="6846424" y="32351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9CF88116-7292-E796-E47A-FBCF190E1E18}"/>
                </a:ext>
              </a:extLst>
            </p:cNvPr>
            <p:cNvSpPr/>
            <p:nvPr/>
          </p:nvSpPr>
          <p:spPr>
            <a:xfrm>
              <a:off x="6998824" y="28203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7B9E4635-7BB4-1A73-90CC-22230630E4AE}"/>
                </a:ext>
              </a:extLst>
            </p:cNvPr>
            <p:cNvSpPr/>
            <p:nvPr/>
          </p:nvSpPr>
          <p:spPr>
            <a:xfrm>
              <a:off x="7174374" y="28222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6CDAD06E-A50D-D1C5-879F-9A7207383F1A}"/>
                </a:ext>
              </a:extLst>
            </p:cNvPr>
            <p:cNvSpPr/>
            <p:nvPr/>
          </p:nvSpPr>
          <p:spPr>
            <a:xfrm>
              <a:off x="7106855" y="32987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B36822B-4CC9-9CE3-174A-1A4B8A43AA83}"/>
                </a:ext>
              </a:extLst>
            </p:cNvPr>
            <p:cNvSpPr/>
            <p:nvPr/>
          </p:nvSpPr>
          <p:spPr>
            <a:xfrm>
              <a:off x="6587924" y="34511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E906327-8392-B013-F7A6-3B2779999155}"/>
                </a:ext>
              </a:extLst>
            </p:cNvPr>
            <p:cNvSpPr/>
            <p:nvPr/>
          </p:nvSpPr>
          <p:spPr>
            <a:xfrm>
              <a:off x="6485680" y="31753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E4A7CA0-8A5A-5A55-E8D1-13C2C6FC08BD}"/>
                </a:ext>
              </a:extLst>
            </p:cNvPr>
            <p:cNvSpPr/>
            <p:nvPr/>
          </p:nvSpPr>
          <p:spPr>
            <a:xfrm>
              <a:off x="6487609" y="29688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6CDE965A-E1FC-1552-3E62-376B03626B38}"/>
                </a:ext>
              </a:extLst>
            </p:cNvPr>
            <p:cNvSpPr/>
            <p:nvPr/>
          </p:nvSpPr>
          <p:spPr>
            <a:xfrm>
              <a:off x="6802055" y="29476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98D3ED57-E387-6563-73E7-767D779B0FCE}"/>
                </a:ext>
              </a:extLst>
            </p:cNvPr>
            <p:cNvSpPr/>
            <p:nvPr/>
          </p:nvSpPr>
          <p:spPr>
            <a:xfrm>
              <a:off x="6954455" y="32852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52AA2C84-C8DF-A258-5BDD-41CEE2D8D497}"/>
                </a:ext>
              </a:extLst>
            </p:cNvPr>
            <p:cNvSpPr/>
            <p:nvPr/>
          </p:nvSpPr>
          <p:spPr>
            <a:xfrm>
              <a:off x="7106855" y="30209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72C14BEE-FBA5-73FD-B77F-0BA43003C8C3}"/>
                </a:ext>
              </a:extLst>
            </p:cNvPr>
            <p:cNvSpPr/>
            <p:nvPr/>
          </p:nvSpPr>
          <p:spPr>
            <a:xfrm>
              <a:off x="6969888" y="29765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9529BD70-5D81-C4B1-117D-39F0C6180F68}"/>
                </a:ext>
              </a:extLst>
            </p:cNvPr>
            <p:cNvSpPr/>
            <p:nvPr/>
          </p:nvSpPr>
          <p:spPr>
            <a:xfrm>
              <a:off x="7122288" y="3128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94AD8310-5A66-E867-022C-2D9C8C62A3C4}"/>
                </a:ext>
              </a:extLst>
            </p:cNvPr>
            <p:cNvSpPr/>
            <p:nvPr/>
          </p:nvSpPr>
          <p:spPr>
            <a:xfrm>
              <a:off x="6547421" y="37926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AC232B04-68D9-92DE-0D2B-0E7A9A33B2F2}"/>
                </a:ext>
              </a:extLst>
            </p:cNvPr>
            <p:cNvSpPr/>
            <p:nvPr/>
          </p:nvSpPr>
          <p:spPr>
            <a:xfrm>
              <a:off x="6699821" y="39450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93481803-2D09-766E-D2C0-2620FDA1BFEF}"/>
                </a:ext>
              </a:extLst>
            </p:cNvPr>
            <p:cNvSpPr/>
            <p:nvPr/>
          </p:nvSpPr>
          <p:spPr>
            <a:xfrm>
              <a:off x="6852221" y="39816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A91C5A0-F296-C2B8-A6A5-1A52C66CA90E}"/>
                </a:ext>
              </a:extLst>
            </p:cNvPr>
            <p:cNvSpPr/>
            <p:nvPr/>
          </p:nvSpPr>
          <p:spPr>
            <a:xfrm>
              <a:off x="6530059" y="397203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9DFD5FE1-7919-E5BB-8860-AA4E52879A34}"/>
                </a:ext>
              </a:extLst>
            </p:cNvPr>
            <p:cNvSpPr/>
            <p:nvPr/>
          </p:nvSpPr>
          <p:spPr>
            <a:xfrm>
              <a:off x="6682459" y="41591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AAF1F971-9E18-09B3-908D-EC21162D6ECE}"/>
                </a:ext>
              </a:extLst>
            </p:cNvPr>
            <p:cNvSpPr/>
            <p:nvPr/>
          </p:nvSpPr>
          <p:spPr>
            <a:xfrm>
              <a:off x="6578284" y="41823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97339E9-D644-8278-647E-B2AD11EED840}"/>
                </a:ext>
              </a:extLst>
            </p:cNvPr>
            <p:cNvSpPr/>
            <p:nvPr/>
          </p:nvSpPr>
          <p:spPr>
            <a:xfrm>
              <a:off x="6705609" y="43675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4BFC004C-98A5-5914-80D0-09B0C3106147}"/>
                </a:ext>
              </a:extLst>
            </p:cNvPr>
            <p:cNvSpPr/>
            <p:nvPr/>
          </p:nvSpPr>
          <p:spPr>
            <a:xfrm>
              <a:off x="6994976" y="41128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6F15018-6E51-CAD3-3B18-FB015A5419CE}"/>
                </a:ext>
              </a:extLst>
            </p:cNvPr>
            <p:cNvSpPr/>
            <p:nvPr/>
          </p:nvSpPr>
          <p:spPr>
            <a:xfrm>
              <a:off x="6682459" y="40897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81908337-A922-9395-81C6-A19FA7C45C71}"/>
                </a:ext>
              </a:extLst>
            </p:cNvPr>
            <p:cNvSpPr/>
            <p:nvPr/>
          </p:nvSpPr>
          <p:spPr>
            <a:xfrm>
              <a:off x="6682459" y="412443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68451CD3-308F-5494-0937-CFF288B6AEA8}"/>
                </a:ext>
              </a:extLst>
            </p:cNvPr>
            <p:cNvSpPr/>
            <p:nvPr/>
          </p:nvSpPr>
          <p:spPr>
            <a:xfrm>
              <a:off x="6834859" y="37212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51C0A572-0851-71D4-3768-530B904137A7}"/>
                </a:ext>
              </a:extLst>
            </p:cNvPr>
            <p:cNvSpPr/>
            <p:nvPr/>
          </p:nvSpPr>
          <p:spPr>
            <a:xfrm>
              <a:off x="7207177" y="38736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ED0F9D34-BD92-410B-B893-553BC1915F74}"/>
                </a:ext>
              </a:extLst>
            </p:cNvPr>
            <p:cNvSpPr/>
            <p:nvPr/>
          </p:nvSpPr>
          <p:spPr>
            <a:xfrm>
              <a:off x="7220679" y="40954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FBFE417-D3F4-40EF-BD98-F61A1E5D25EA}"/>
                </a:ext>
              </a:extLst>
            </p:cNvPr>
            <p:cNvSpPr/>
            <p:nvPr/>
          </p:nvSpPr>
          <p:spPr>
            <a:xfrm>
              <a:off x="7222608" y="446781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948A519F-8BC2-DEE1-B03C-D88198BB8842}"/>
                </a:ext>
              </a:extLst>
            </p:cNvPr>
            <p:cNvSpPr/>
            <p:nvPr/>
          </p:nvSpPr>
          <p:spPr>
            <a:xfrm>
              <a:off x="7247684" y="44118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56EE5D8-935A-C446-9615-07F6EFC4178A}"/>
                </a:ext>
              </a:extLst>
            </p:cNvPr>
            <p:cNvSpPr/>
            <p:nvPr/>
          </p:nvSpPr>
          <p:spPr>
            <a:xfrm>
              <a:off x="7075991" y="45063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7CE026CE-1381-0E52-AAEB-BF3D776FCD34}"/>
                </a:ext>
              </a:extLst>
            </p:cNvPr>
            <p:cNvSpPr/>
            <p:nvPr/>
          </p:nvSpPr>
          <p:spPr>
            <a:xfrm>
              <a:off x="7089492" y="43578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E43AD3D0-7E28-28C2-F9AE-ED64F0620532}"/>
                </a:ext>
              </a:extLst>
            </p:cNvPr>
            <p:cNvSpPr/>
            <p:nvPr/>
          </p:nvSpPr>
          <p:spPr>
            <a:xfrm>
              <a:off x="6929375" y="445238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5526EE7-9635-68A4-1F76-A8A4C8E84AB4}"/>
                </a:ext>
              </a:extLst>
            </p:cNvPr>
            <p:cNvSpPr/>
            <p:nvPr/>
          </p:nvSpPr>
          <p:spPr>
            <a:xfrm>
              <a:off x="6607213" y="45121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0F92E338-68B0-E476-9A5E-9646F227258E}"/>
                </a:ext>
              </a:extLst>
            </p:cNvPr>
            <p:cNvSpPr/>
            <p:nvPr/>
          </p:nvSpPr>
          <p:spPr>
            <a:xfrm>
              <a:off x="6748038" y="44678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3197BBB5-7D05-0C2F-1BD3-8B074492F9C8}"/>
                </a:ext>
              </a:extLst>
            </p:cNvPr>
            <p:cNvSpPr/>
            <p:nvPr/>
          </p:nvSpPr>
          <p:spPr>
            <a:xfrm>
              <a:off x="6900438" y="42729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86D57FC9-E32B-E159-98A3-51A4B911875C}"/>
                </a:ext>
              </a:extLst>
            </p:cNvPr>
            <p:cNvSpPr/>
            <p:nvPr/>
          </p:nvSpPr>
          <p:spPr>
            <a:xfrm>
              <a:off x="6450955" y="43443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F270910E-0607-1297-6F0A-C0419103D869}"/>
                </a:ext>
              </a:extLst>
            </p:cNvPr>
            <p:cNvSpPr/>
            <p:nvPr/>
          </p:nvSpPr>
          <p:spPr>
            <a:xfrm>
              <a:off x="6638080" y="37212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0F15069B-CF65-6F90-6953-97A340B56AA7}"/>
                </a:ext>
              </a:extLst>
            </p:cNvPr>
            <p:cNvSpPr/>
            <p:nvPr/>
          </p:nvSpPr>
          <p:spPr>
            <a:xfrm>
              <a:off x="6836779" y="41514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BEFEB333-F2B3-996A-81BB-A572B2650CB0}"/>
                </a:ext>
              </a:extLst>
            </p:cNvPr>
            <p:cNvSpPr/>
            <p:nvPr/>
          </p:nvSpPr>
          <p:spPr>
            <a:xfrm>
              <a:off x="6989179" y="37366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2CA162FA-8692-9315-329D-22023AA3C7BE}"/>
                </a:ext>
              </a:extLst>
            </p:cNvPr>
            <p:cNvSpPr/>
            <p:nvPr/>
          </p:nvSpPr>
          <p:spPr>
            <a:xfrm>
              <a:off x="7164729" y="37386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4876F033-DDB0-9703-F975-6446264EBBA9}"/>
                </a:ext>
              </a:extLst>
            </p:cNvPr>
            <p:cNvSpPr/>
            <p:nvPr/>
          </p:nvSpPr>
          <p:spPr>
            <a:xfrm>
              <a:off x="7097210" y="42150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F3F243A-B46A-3B44-0397-A7C28433B80E}"/>
                </a:ext>
              </a:extLst>
            </p:cNvPr>
            <p:cNvSpPr/>
            <p:nvPr/>
          </p:nvSpPr>
          <p:spPr>
            <a:xfrm>
              <a:off x="6578279" y="43674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A599736D-AB9A-7D2F-645E-10B21BDF3753}"/>
                </a:ext>
              </a:extLst>
            </p:cNvPr>
            <p:cNvSpPr/>
            <p:nvPr/>
          </p:nvSpPr>
          <p:spPr>
            <a:xfrm>
              <a:off x="6476035" y="40916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1342754D-E3CF-9052-6229-8363E308C967}"/>
                </a:ext>
              </a:extLst>
            </p:cNvPr>
            <p:cNvSpPr/>
            <p:nvPr/>
          </p:nvSpPr>
          <p:spPr>
            <a:xfrm>
              <a:off x="6477964" y="388521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FBDA11E4-C4A9-723C-0A34-43F62D59BA00}"/>
                </a:ext>
              </a:extLst>
            </p:cNvPr>
            <p:cNvSpPr/>
            <p:nvPr/>
          </p:nvSpPr>
          <p:spPr>
            <a:xfrm>
              <a:off x="6792410" y="38639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57432B15-0B8B-93D2-24D4-52D86F4E5972}"/>
                </a:ext>
              </a:extLst>
            </p:cNvPr>
            <p:cNvSpPr/>
            <p:nvPr/>
          </p:nvSpPr>
          <p:spPr>
            <a:xfrm>
              <a:off x="6944810" y="42015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8C56DCEA-A9C9-927A-7E6B-E09EF02D512D}"/>
                </a:ext>
              </a:extLst>
            </p:cNvPr>
            <p:cNvSpPr/>
            <p:nvPr/>
          </p:nvSpPr>
          <p:spPr>
            <a:xfrm>
              <a:off x="7097210" y="39372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23AEAB61-663C-0E51-89F0-166D186F930A}"/>
                </a:ext>
              </a:extLst>
            </p:cNvPr>
            <p:cNvSpPr/>
            <p:nvPr/>
          </p:nvSpPr>
          <p:spPr>
            <a:xfrm>
              <a:off x="6960243" y="38929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09E75B9-1ECE-C469-7814-8C1771E80D0C}"/>
                </a:ext>
              </a:extLst>
            </p:cNvPr>
            <p:cNvSpPr/>
            <p:nvPr/>
          </p:nvSpPr>
          <p:spPr>
            <a:xfrm>
              <a:off x="7112643" y="40453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D617E885-E224-A502-10FE-BD257B96DE8B}"/>
                </a:ext>
              </a:extLst>
            </p:cNvPr>
            <p:cNvSpPr/>
            <p:nvPr/>
          </p:nvSpPr>
          <p:spPr>
            <a:xfrm>
              <a:off x="6549351" y="46973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B6B833D6-485E-796B-8ACC-682944B752B4}"/>
                </a:ext>
              </a:extLst>
            </p:cNvPr>
            <p:cNvSpPr/>
            <p:nvPr/>
          </p:nvSpPr>
          <p:spPr>
            <a:xfrm>
              <a:off x="6701751" y="48497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D788F5C-E496-42AF-73C9-959ACDF4102B}"/>
                </a:ext>
              </a:extLst>
            </p:cNvPr>
            <p:cNvSpPr/>
            <p:nvPr/>
          </p:nvSpPr>
          <p:spPr>
            <a:xfrm>
              <a:off x="6854151" y="48864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4B79D643-D799-BFC8-A225-F09AB48D68C1}"/>
                </a:ext>
              </a:extLst>
            </p:cNvPr>
            <p:cNvSpPr/>
            <p:nvPr/>
          </p:nvSpPr>
          <p:spPr>
            <a:xfrm>
              <a:off x="6531989" y="48767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85E279F3-7C73-7ACE-4376-29355622E787}"/>
                </a:ext>
              </a:extLst>
            </p:cNvPr>
            <p:cNvSpPr/>
            <p:nvPr/>
          </p:nvSpPr>
          <p:spPr>
            <a:xfrm>
              <a:off x="6684389" y="50639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BB3243D-C1CC-0DD3-A63A-FE3C72CF0017}"/>
                </a:ext>
              </a:extLst>
            </p:cNvPr>
            <p:cNvSpPr/>
            <p:nvPr/>
          </p:nvSpPr>
          <p:spPr>
            <a:xfrm>
              <a:off x="6580214" y="50870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736E409-E2F0-72DE-1D95-19DA00A3E455}"/>
                </a:ext>
              </a:extLst>
            </p:cNvPr>
            <p:cNvSpPr/>
            <p:nvPr/>
          </p:nvSpPr>
          <p:spPr>
            <a:xfrm>
              <a:off x="6707539" y="52722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883B663B-33E3-FB77-B312-A3B9BBB4E754}"/>
                </a:ext>
              </a:extLst>
            </p:cNvPr>
            <p:cNvSpPr/>
            <p:nvPr/>
          </p:nvSpPr>
          <p:spPr>
            <a:xfrm>
              <a:off x="6996906" y="50176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83E970D-C340-49F8-C539-279B23715BE5}"/>
                </a:ext>
              </a:extLst>
            </p:cNvPr>
            <p:cNvSpPr/>
            <p:nvPr/>
          </p:nvSpPr>
          <p:spPr>
            <a:xfrm>
              <a:off x="6684389" y="49944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37D2DF4A-5869-B50E-3A9C-FF65324B6F39}"/>
                </a:ext>
              </a:extLst>
            </p:cNvPr>
            <p:cNvSpPr/>
            <p:nvPr/>
          </p:nvSpPr>
          <p:spPr>
            <a:xfrm>
              <a:off x="6684389" y="50291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BBA81FB5-2D92-89A0-F178-560B5EDDBF3D}"/>
                </a:ext>
              </a:extLst>
            </p:cNvPr>
            <p:cNvSpPr/>
            <p:nvPr/>
          </p:nvSpPr>
          <p:spPr>
            <a:xfrm>
              <a:off x="6836789" y="46260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F755A98F-DDD7-B1E7-7CD7-814033BE0FA5}"/>
                </a:ext>
              </a:extLst>
            </p:cNvPr>
            <p:cNvSpPr/>
            <p:nvPr/>
          </p:nvSpPr>
          <p:spPr>
            <a:xfrm>
              <a:off x="7209107" y="47784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C34BE891-ABF4-1223-1D4C-A7B77DB0AE38}"/>
                </a:ext>
              </a:extLst>
            </p:cNvPr>
            <p:cNvSpPr/>
            <p:nvPr/>
          </p:nvSpPr>
          <p:spPr>
            <a:xfrm>
              <a:off x="7222609" y="50002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38C3B897-02EA-430F-A8A8-8064855BF398}"/>
                </a:ext>
              </a:extLst>
            </p:cNvPr>
            <p:cNvSpPr/>
            <p:nvPr/>
          </p:nvSpPr>
          <p:spPr>
            <a:xfrm>
              <a:off x="7224538" y="53725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E2B06459-F945-6722-748F-715F1EFB7BD3}"/>
                </a:ext>
              </a:extLst>
            </p:cNvPr>
            <p:cNvSpPr/>
            <p:nvPr/>
          </p:nvSpPr>
          <p:spPr>
            <a:xfrm>
              <a:off x="7249614" y="53166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C365489-E87B-14A1-8668-1B9C00630954}"/>
                </a:ext>
              </a:extLst>
            </p:cNvPr>
            <p:cNvSpPr/>
            <p:nvPr/>
          </p:nvSpPr>
          <p:spPr>
            <a:xfrm>
              <a:off x="7077921" y="54111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ED3C1A3-7631-0159-03FC-4620AAB14D74}"/>
                </a:ext>
              </a:extLst>
            </p:cNvPr>
            <p:cNvSpPr/>
            <p:nvPr/>
          </p:nvSpPr>
          <p:spPr>
            <a:xfrm>
              <a:off x="7091422" y="52626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555FE8A5-1533-ED8D-6F0D-6A65960A0E9F}"/>
                </a:ext>
              </a:extLst>
            </p:cNvPr>
            <p:cNvSpPr/>
            <p:nvPr/>
          </p:nvSpPr>
          <p:spPr>
            <a:xfrm>
              <a:off x="6931305" y="53571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DDCA8FB-4E6A-1CD8-C3B1-CB1AFCF70381}"/>
                </a:ext>
              </a:extLst>
            </p:cNvPr>
            <p:cNvSpPr/>
            <p:nvPr/>
          </p:nvSpPr>
          <p:spPr>
            <a:xfrm>
              <a:off x="6609143" y="541693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B995415F-C888-8A7B-6784-A19AF70D7D2E}"/>
                </a:ext>
              </a:extLst>
            </p:cNvPr>
            <p:cNvSpPr/>
            <p:nvPr/>
          </p:nvSpPr>
          <p:spPr>
            <a:xfrm>
              <a:off x="6749968" y="53725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F83853-0E2E-8F52-CAA6-73FE7C815C92}"/>
                </a:ext>
              </a:extLst>
            </p:cNvPr>
            <p:cNvSpPr/>
            <p:nvPr/>
          </p:nvSpPr>
          <p:spPr>
            <a:xfrm>
              <a:off x="6902368" y="51777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791E0AA-1CAC-98EC-E47E-6199F4389F17}"/>
                </a:ext>
              </a:extLst>
            </p:cNvPr>
            <p:cNvSpPr/>
            <p:nvPr/>
          </p:nvSpPr>
          <p:spPr>
            <a:xfrm>
              <a:off x="6452885" y="52491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E4373416-1D87-0898-C0D5-BD0BA8CE1021}"/>
                </a:ext>
              </a:extLst>
            </p:cNvPr>
            <p:cNvSpPr/>
            <p:nvPr/>
          </p:nvSpPr>
          <p:spPr>
            <a:xfrm>
              <a:off x="6640010" y="4625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326670D-2564-4225-B058-5E65445F8F6D}"/>
                </a:ext>
              </a:extLst>
            </p:cNvPr>
            <p:cNvSpPr/>
            <p:nvPr/>
          </p:nvSpPr>
          <p:spPr>
            <a:xfrm>
              <a:off x="6838709" y="50561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4D7FB5E9-D078-9441-73C4-88E28CF4856D}"/>
                </a:ext>
              </a:extLst>
            </p:cNvPr>
            <p:cNvSpPr/>
            <p:nvPr/>
          </p:nvSpPr>
          <p:spPr>
            <a:xfrm>
              <a:off x="6991109" y="46414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FEBBF2DF-EF02-073E-D874-826F5A6F88CF}"/>
                </a:ext>
              </a:extLst>
            </p:cNvPr>
            <p:cNvSpPr/>
            <p:nvPr/>
          </p:nvSpPr>
          <p:spPr>
            <a:xfrm>
              <a:off x="7166659" y="46433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CEFBF69-E985-B3F3-DCD6-7C3DEF1AFC0F}"/>
                </a:ext>
              </a:extLst>
            </p:cNvPr>
            <p:cNvSpPr/>
            <p:nvPr/>
          </p:nvSpPr>
          <p:spPr>
            <a:xfrm>
              <a:off x="7099140" y="51198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FBCE688E-5702-8337-2C10-E60885F536E8}"/>
                </a:ext>
              </a:extLst>
            </p:cNvPr>
            <p:cNvSpPr/>
            <p:nvPr/>
          </p:nvSpPr>
          <p:spPr>
            <a:xfrm>
              <a:off x="6580209" y="52722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66637F6-59E6-9B0A-463D-162AC80143D1}"/>
                </a:ext>
              </a:extLst>
            </p:cNvPr>
            <p:cNvSpPr/>
            <p:nvPr/>
          </p:nvSpPr>
          <p:spPr>
            <a:xfrm>
              <a:off x="6477965" y="499638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06DDC633-0893-E788-2A01-01D1701A2811}"/>
                </a:ext>
              </a:extLst>
            </p:cNvPr>
            <p:cNvSpPr/>
            <p:nvPr/>
          </p:nvSpPr>
          <p:spPr>
            <a:xfrm>
              <a:off x="6479894" y="47899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EF8EC8F9-7F28-78D3-67BF-05E1A93F9162}"/>
                </a:ext>
              </a:extLst>
            </p:cNvPr>
            <p:cNvSpPr/>
            <p:nvPr/>
          </p:nvSpPr>
          <p:spPr>
            <a:xfrm>
              <a:off x="6794340" y="47687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C5242B2-9F43-C6AC-7DD8-7F1365B4CE9A}"/>
                </a:ext>
              </a:extLst>
            </p:cNvPr>
            <p:cNvSpPr/>
            <p:nvPr/>
          </p:nvSpPr>
          <p:spPr>
            <a:xfrm>
              <a:off x="6946740" y="51063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AEE481F-5667-801F-468F-3947340C3C0D}"/>
                </a:ext>
              </a:extLst>
            </p:cNvPr>
            <p:cNvSpPr/>
            <p:nvPr/>
          </p:nvSpPr>
          <p:spPr>
            <a:xfrm>
              <a:off x="7099140" y="48420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3AC97A3E-FD13-7554-B8C3-BA57F6960186}"/>
                </a:ext>
              </a:extLst>
            </p:cNvPr>
            <p:cNvSpPr/>
            <p:nvPr/>
          </p:nvSpPr>
          <p:spPr>
            <a:xfrm>
              <a:off x="6962173" y="47976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7FD5066-D53C-2F93-E3A4-D8C31A8351DD}"/>
                </a:ext>
              </a:extLst>
            </p:cNvPr>
            <p:cNvSpPr/>
            <p:nvPr/>
          </p:nvSpPr>
          <p:spPr>
            <a:xfrm>
              <a:off x="7114573" y="49500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E050714F-A083-52FC-FE73-BE850E015A9F}"/>
                </a:ext>
              </a:extLst>
            </p:cNvPr>
            <p:cNvCxnSpPr>
              <a:cxnSpLocks/>
            </p:cNvCxnSpPr>
            <p:nvPr/>
          </p:nvCxnSpPr>
          <p:spPr>
            <a:xfrm>
              <a:off x="7317094" y="918761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98157FF4-DCBA-280C-8ED9-C48C8C3D2CCC}"/>
                </a:ext>
              </a:extLst>
            </p:cNvPr>
            <p:cNvCxnSpPr>
              <a:cxnSpLocks/>
            </p:cNvCxnSpPr>
            <p:nvPr/>
          </p:nvCxnSpPr>
          <p:spPr>
            <a:xfrm>
              <a:off x="8233583" y="908571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548D7186-25AA-7F47-746B-61DF5C676329}"/>
                </a:ext>
              </a:extLst>
            </p:cNvPr>
            <p:cNvSpPr/>
            <p:nvPr/>
          </p:nvSpPr>
          <p:spPr>
            <a:xfrm>
              <a:off x="7481113" y="10339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6372002D-04E7-311A-B577-5D412478EF8B}"/>
                </a:ext>
              </a:extLst>
            </p:cNvPr>
            <p:cNvSpPr/>
            <p:nvPr/>
          </p:nvSpPr>
          <p:spPr>
            <a:xfrm>
              <a:off x="7633513" y="11863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24BCAF6-0225-3804-12BB-9DCEC25037AB}"/>
                </a:ext>
              </a:extLst>
            </p:cNvPr>
            <p:cNvSpPr/>
            <p:nvPr/>
          </p:nvSpPr>
          <p:spPr>
            <a:xfrm>
              <a:off x="7785913" y="12230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AF6D692-FCD5-8350-AE92-F07B431D5EB4}"/>
                </a:ext>
              </a:extLst>
            </p:cNvPr>
            <p:cNvSpPr/>
            <p:nvPr/>
          </p:nvSpPr>
          <p:spPr>
            <a:xfrm>
              <a:off x="7463751" y="12133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EB9DA897-530D-31A6-F914-AA8F38601A04}"/>
                </a:ext>
              </a:extLst>
            </p:cNvPr>
            <p:cNvSpPr/>
            <p:nvPr/>
          </p:nvSpPr>
          <p:spPr>
            <a:xfrm>
              <a:off x="7616151" y="14005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2BA1533B-456B-11AF-3477-907B22E67E32}"/>
                </a:ext>
              </a:extLst>
            </p:cNvPr>
            <p:cNvSpPr/>
            <p:nvPr/>
          </p:nvSpPr>
          <p:spPr>
            <a:xfrm>
              <a:off x="7511976" y="14236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B7FB0B17-EB55-536D-842E-891C8C09AAE2}"/>
                </a:ext>
              </a:extLst>
            </p:cNvPr>
            <p:cNvSpPr/>
            <p:nvPr/>
          </p:nvSpPr>
          <p:spPr>
            <a:xfrm>
              <a:off x="7639301" y="16088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43D92CF-1CA7-FF46-A004-F65808F6F4C7}"/>
                </a:ext>
              </a:extLst>
            </p:cNvPr>
            <p:cNvSpPr/>
            <p:nvPr/>
          </p:nvSpPr>
          <p:spPr>
            <a:xfrm>
              <a:off x="7928668" y="135422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A75D1ABA-6F6B-FB55-7F4C-0529F11C9438}"/>
                </a:ext>
              </a:extLst>
            </p:cNvPr>
            <p:cNvSpPr/>
            <p:nvPr/>
          </p:nvSpPr>
          <p:spPr>
            <a:xfrm>
              <a:off x="7616151" y="133107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441B5351-9B98-EACD-1EA4-1768D560B445}"/>
                </a:ext>
              </a:extLst>
            </p:cNvPr>
            <p:cNvSpPr/>
            <p:nvPr/>
          </p:nvSpPr>
          <p:spPr>
            <a:xfrm>
              <a:off x="7616151" y="13657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16D9402-C9FB-9C1C-D1A4-AA3E2169F677}"/>
                </a:ext>
              </a:extLst>
            </p:cNvPr>
            <p:cNvSpPr/>
            <p:nvPr/>
          </p:nvSpPr>
          <p:spPr>
            <a:xfrm>
              <a:off x="7768551" y="9626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E39B7015-09BB-0580-6122-017A1BB43CA4}"/>
                </a:ext>
              </a:extLst>
            </p:cNvPr>
            <p:cNvSpPr/>
            <p:nvPr/>
          </p:nvSpPr>
          <p:spPr>
            <a:xfrm>
              <a:off x="8140869" y="111501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F1E5B97-1D62-185C-44FB-8F10EDA6FB2C}"/>
                </a:ext>
              </a:extLst>
            </p:cNvPr>
            <p:cNvSpPr/>
            <p:nvPr/>
          </p:nvSpPr>
          <p:spPr>
            <a:xfrm>
              <a:off x="8154371" y="13368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69FAF388-C8D0-8387-F41D-1C908C56F18A}"/>
                </a:ext>
              </a:extLst>
            </p:cNvPr>
            <p:cNvSpPr/>
            <p:nvPr/>
          </p:nvSpPr>
          <p:spPr>
            <a:xfrm>
              <a:off x="8156300" y="17091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917E313-F3AB-DA09-E11C-18A6CE83786A}"/>
                </a:ext>
              </a:extLst>
            </p:cNvPr>
            <p:cNvSpPr/>
            <p:nvPr/>
          </p:nvSpPr>
          <p:spPr>
            <a:xfrm>
              <a:off x="8181376" y="16532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A84056BE-FF99-697C-D0E7-C027F40DEEE4}"/>
                </a:ext>
              </a:extLst>
            </p:cNvPr>
            <p:cNvSpPr/>
            <p:nvPr/>
          </p:nvSpPr>
          <p:spPr>
            <a:xfrm>
              <a:off x="8009683" y="17477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FF006697-844E-4C88-525B-0EEF61B2BFA8}"/>
                </a:ext>
              </a:extLst>
            </p:cNvPr>
            <p:cNvSpPr/>
            <p:nvPr/>
          </p:nvSpPr>
          <p:spPr>
            <a:xfrm>
              <a:off x="8023184" y="15992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5D6EB2C-B2DF-6A62-EC63-BAE38433F9E2}"/>
                </a:ext>
              </a:extLst>
            </p:cNvPr>
            <p:cNvSpPr/>
            <p:nvPr/>
          </p:nvSpPr>
          <p:spPr>
            <a:xfrm>
              <a:off x="7863067" y="16937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7CADE858-D2D7-CFCB-3376-6C8E325D8A60}"/>
                </a:ext>
              </a:extLst>
            </p:cNvPr>
            <p:cNvSpPr/>
            <p:nvPr/>
          </p:nvSpPr>
          <p:spPr>
            <a:xfrm>
              <a:off x="7540905" y="175354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F8D7232-C1C4-F030-7034-3F72CCC9C34E}"/>
                </a:ext>
              </a:extLst>
            </p:cNvPr>
            <p:cNvSpPr/>
            <p:nvPr/>
          </p:nvSpPr>
          <p:spPr>
            <a:xfrm>
              <a:off x="7681730" y="17091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FB1B2EDC-0330-17AA-261E-7E20F0BAD1EA}"/>
                </a:ext>
              </a:extLst>
            </p:cNvPr>
            <p:cNvSpPr/>
            <p:nvPr/>
          </p:nvSpPr>
          <p:spPr>
            <a:xfrm>
              <a:off x="7834130" y="15143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BAE73109-F656-CAFB-8F90-16CCB8AFA3ED}"/>
                </a:ext>
              </a:extLst>
            </p:cNvPr>
            <p:cNvSpPr/>
            <p:nvPr/>
          </p:nvSpPr>
          <p:spPr>
            <a:xfrm>
              <a:off x="7384647" y="15857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FF745158-D074-FD39-0DA2-B3767F8E361A}"/>
                </a:ext>
              </a:extLst>
            </p:cNvPr>
            <p:cNvSpPr/>
            <p:nvPr/>
          </p:nvSpPr>
          <p:spPr>
            <a:xfrm>
              <a:off x="7571772" y="9626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18635150-33BE-598F-3245-3DF935FE0CBF}"/>
                </a:ext>
              </a:extLst>
            </p:cNvPr>
            <p:cNvSpPr/>
            <p:nvPr/>
          </p:nvSpPr>
          <p:spPr>
            <a:xfrm>
              <a:off x="7770471" y="13927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8373E419-F30B-1C1A-DC08-B4C88358D3F9}"/>
                </a:ext>
              </a:extLst>
            </p:cNvPr>
            <p:cNvSpPr/>
            <p:nvPr/>
          </p:nvSpPr>
          <p:spPr>
            <a:xfrm>
              <a:off x="7922871" y="9780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A6B13040-DCD3-972B-BC30-D57B26828767}"/>
                </a:ext>
              </a:extLst>
            </p:cNvPr>
            <p:cNvSpPr/>
            <p:nvPr/>
          </p:nvSpPr>
          <p:spPr>
            <a:xfrm>
              <a:off x="8098421" y="9799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8A1FC620-1A1E-927D-5B3F-AA5F53CD0F91}"/>
                </a:ext>
              </a:extLst>
            </p:cNvPr>
            <p:cNvSpPr/>
            <p:nvPr/>
          </p:nvSpPr>
          <p:spPr>
            <a:xfrm>
              <a:off x="8030902" y="14564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AB5A333D-8A5C-AB67-FBE2-D48EDA04A231}"/>
                </a:ext>
              </a:extLst>
            </p:cNvPr>
            <p:cNvSpPr/>
            <p:nvPr/>
          </p:nvSpPr>
          <p:spPr>
            <a:xfrm>
              <a:off x="7511971" y="16088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FCF83B3C-CD26-3C56-4131-C21176DD4322}"/>
                </a:ext>
              </a:extLst>
            </p:cNvPr>
            <p:cNvSpPr/>
            <p:nvPr/>
          </p:nvSpPr>
          <p:spPr>
            <a:xfrm>
              <a:off x="7409727" y="133299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92671588-DE0B-C46C-35D6-995D38B6E39C}"/>
                </a:ext>
              </a:extLst>
            </p:cNvPr>
            <p:cNvSpPr/>
            <p:nvPr/>
          </p:nvSpPr>
          <p:spPr>
            <a:xfrm>
              <a:off x="7411656" y="11265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BF2462BF-9C37-C1A6-8586-D221370C825F}"/>
                </a:ext>
              </a:extLst>
            </p:cNvPr>
            <p:cNvSpPr/>
            <p:nvPr/>
          </p:nvSpPr>
          <p:spPr>
            <a:xfrm>
              <a:off x="7726102" y="11053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FB3E568D-AF9D-E638-560B-B7223A0A3DEB}"/>
                </a:ext>
              </a:extLst>
            </p:cNvPr>
            <p:cNvSpPr/>
            <p:nvPr/>
          </p:nvSpPr>
          <p:spPr>
            <a:xfrm>
              <a:off x="7878502" y="14429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B3AB49BB-2B7D-FFF4-22F2-AE67F83649D5}"/>
                </a:ext>
              </a:extLst>
            </p:cNvPr>
            <p:cNvSpPr/>
            <p:nvPr/>
          </p:nvSpPr>
          <p:spPr>
            <a:xfrm>
              <a:off x="8030902" y="117866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6A8C6F65-A99C-7222-E805-20718A0CDF18}"/>
                </a:ext>
              </a:extLst>
            </p:cNvPr>
            <p:cNvSpPr/>
            <p:nvPr/>
          </p:nvSpPr>
          <p:spPr>
            <a:xfrm>
              <a:off x="7893935" y="11342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CC6F6ABA-2EA6-38CF-A9D3-EA3098131CFB}"/>
                </a:ext>
              </a:extLst>
            </p:cNvPr>
            <p:cNvSpPr/>
            <p:nvPr/>
          </p:nvSpPr>
          <p:spPr>
            <a:xfrm>
              <a:off x="8046335" y="12866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05FD10ED-EBDD-076A-ADF9-587C14122E80}"/>
                </a:ext>
              </a:extLst>
            </p:cNvPr>
            <p:cNvSpPr/>
            <p:nvPr/>
          </p:nvSpPr>
          <p:spPr>
            <a:xfrm>
              <a:off x="7483044" y="19619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C1A24A98-2CED-5194-202B-53FC75799EDC}"/>
                </a:ext>
              </a:extLst>
            </p:cNvPr>
            <p:cNvSpPr/>
            <p:nvPr/>
          </p:nvSpPr>
          <p:spPr>
            <a:xfrm>
              <a:off x="7635444" y="21143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5452006-0D7D-F28C-BB58-7383A6264AC7}"/>
                </a:ext>
              </a:extLst>
            </p:cNvPr>
            <p:cNvSpPr/>
            <p:nvPr/>
          </p:nvSpPr>
          <p:spPr>
            <a:xfrm>
              <a:off x="7787844" y="21509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83C21A15-377A-B21E-DD41-81CF5ECF836C}"/>
                </a:ext>
              </a:extLst>
            </p:cNvPr>
            <p:cNvSpPr/>
            <p:nvPr/>
          </p:nvSpPr>
          <p:spPr>
            <a:xfrm>
              <a:off x="7465682" y="21413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DAFF352B-A446-E77A-B759-D27EA9B93A6F}"/>
                </a:ext>
              </a:extLst>
            </p:cNvPr>
            <p:cNvSpPr/>
            <p:nvPr/>
          </p:nvSpPr>
          <p:spPr>
            <a:xfrm>
              <a:off x="7618082" y="23284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E0555B83-C998-40A4-652A-8848AFD6EDD0}"/>
                </a:ext>
              </a:extLst>
            </p:cNvPr>
            <p:cNvSpPr/>
            <p:nvPr/>
          </p:nvSpPr>
          <p:spPr>
            <a:xfrm>
              <a:off x="7513907" y="23515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63081C29-8822-1FBB-EBA3-53B1C965146D}"/>
                </a:ext>
              </a:extLst>
            </p:cNvPr>
            <p:cNvSpPr/>
            <p:nvPr/>
          </p:nvSpPr>
          <p:spPr>
            <a:xfrm>
              <a:off x="7641232" y="25367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C07F937-8B81-8A7F-D151-17E474ECF42F}"/>
                </a:ext>
              </a:extLst>
            </p:cNvPr>
            <p:cNvSpPr/>
            <p:nvPr/>
          </p:nvSpPr>
          <p:spPr>
            <a:xfrm>
              <a:off x="7930599" y="22821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B964D8E0-BE29-1AC8-8988-07406E14E873}"/>
                </a:ext>
              </a:extLst>
            </p:cNvPr>
            <p:cNvSpPr/>
            <p:nvPr/>
          </p:nvSpPr>
          <p:spPr>
            <a:xfrm>
              <a:off x="7618082" y="22589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A7B311BD-608C-33A6-A013-0516DD44639F}"/>
                </a:ext>
              </a:extLst>
            </p:cNvPr>
            <p:cNvSpPr/>
            <p:nvPr/>
          </p:nvSpPr>
          <p:spPr>
            <a:xfrm>
              <a:off x="7618082" y="229370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CD23B4A-FA72-878C-B3AF-F01135CB82A9}"/>
                </a:ext>
              </a:extLst>
            </p:cNvPr>
            <p:cNvSpPr/>
            <p:nvPr/>
          </p:nvSpPr>
          <p:spPr>
            <a:xfrm>
              <a:off x="7770482" y="18905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A74C64D7-7A2D-4977-0B11-4D3852B737A6}"/>
                </a:ext>
              </a:extLst>
            </p:cNvPr>
            <p:cNvSpPr/>
            <p:nvPr/>
          </p:nvSpPr>
          <p:spPr>
            <a:xfrm>
              <a:off x="8142800" y="20429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7D311E18-E219-7DB7-47A7-003600E0A80B}"/>
                </a:ext>
              </a:extLst>
            </p:cNvPr>
            <p:cNvSpPr/>
            <p:nvPr/>
          </p:nvSpPr>
          <p:spPr>
            <a:xfrm>
              <a:off x="8156302" y="22647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BF2238B5-29A8-0985-4878-32E6E17EA2E6}"/>
                </a:ext>
              </a:extLst>
            </p:cNvPr>
            <p:cNvSpPr/>
            <p:nvPr/>
          </p:nvSpPr>
          <p:spPr>
            <a:xfrm>
              <a:off x="8158231" y="26370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5383A210-AD9B-BF8D-25B7-9093AC1771B1}"/>
                </a:ext>
              </a:extLst>
            </p:cNvPr>
            <p:cNvSpPr/>
            <p:nvPr/>
          </p:nvSpPr>
          <p:spPr>
            <a:xfrm>
              <a:off x="8183307" y="25811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85022E5-74AE-046B-0FB8-8044957A8E8B}"/>
                </a:ext>
              </a:extLst>
            </p:cNvPr>
            <p:cNvSpPr/>
            <p:nvPr/>
          </p:nvSpPr>
          <p:spPr>
            <a:xfrm>
              <a:off x="8011614" y="26756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849B7D96-32FB-C50B-C2CD-444253038C52}"/>
                </a:ext>
              </a:extLst>
            </p:cNvPr>
            <p:cNvSpPr/>
            <p:nvPr/>
          </p:nvSpPr>
          <p:spPr>
            <a:xfrm>
              <a:off x="8025115" y="252712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4AF589FD-3FEB-E659-4616-1545C315D957}"/>
                </a:ext>
              </a:extLst>
            </p:cNvPr>
            <p:cNvSpPr/>
            <p:nvPr/>
          </p:nvSpPr>
          <p:spPr>
            <a:xfrm>
              <a:off x="7864998" y="26216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95EBD6E2-C411-2C4C-D7AB-4CFF905A19BA}"/>
                </a:ext>
              </a:extLst>
            </p:cNvPr>
            <p:cNvSpPr/>
            <p:nvPr/>
          </p:nvSpPr>
          <p:spPr>
            <a:xfrm>
              <a:off x="7542836" y="26814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42F94F08-E0DA-5089-2035-642A05D40296}"/>
                </a:ext>
              </a:extLst>
            </p:cNvPr>
            <p:cNvSpPr/>
            <p:nvPr/>
          </p:nvSpPr>
          <p:spPr>
            <a:xfrm>
              <a:off x="7683661" y="263707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F4E86044-9AE1-C043-BB03-4FBEF7275356}"/>
                </a:ext>
              </a:extLst>
            </p:cNvPr>
            <p:cNvSpPr/>
            <p:nvPr/>
          </p:nvSpPr>
          <p:spPr>
            <a:xfrm>
              <a:off x="7836061" y="24422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7C7DA98C-3180-C28E-C4AA-C3198BAF8881}"/>
                </a:ext>
              </a:extLst>
            </p:cNvPr>
            <p:cNvSpPr/>
            <p:nvPr/>
          </p:nvSpPr>
          <p:spPr>
            <a:xfrm>
              <a:off x="7386578" y="25136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9DB58FB7-DC52-E2D7-8430-17C45DE7E6EB}"/>
                </a:ext>
              </a:extLst>
            </p:cNvPr>
            <p:cNvSpPr/>
            <p:nvPr/>
          </p:nvSpPr>
          <p:spPr>
            <a:xfrm>
              <a:off x="7573703" y="18905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156A853E-64EE-A3DD-4BA2-15094E2EDB2A}"/>
                </a:ext>
              </a:extLst>
            </p:cNvPr>
            <p:cNvSpPr/>
            <p:nvPr/>
          </p:nvSpPr>
          <p:spPr>
            <a:xfrm>
              <a:off x="7772402" y="232070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62DF29F8-CBF6-4AB0-CC86-F1742ECEB1F3}"/>
                </a:ext>
              </a:extLst>
            </p:cNvPr>
            <p:cNvSpPr/>
            <p:nvPr/>
          </p:nvSpPr>
          <p:spPr>
            <a:xfrm>
              <a:off x="7924802" y="19059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54FEF423-693B-E0F0-A581-ED1FABC6CF31}"/>
                </a:ext>
              </a:extLst>
            </p:cNvPr>
            <p:cNvSpPr/>
            <p:nvPr/>
          </p:nvSpPr>
          <p:spPr>
            <a:xfrm>
              <a:off x="8100352" y="19078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B193FDFF-B865-C60F-FFB6-24382A095DA0}"/>
                </a:ext>
              </a:extLst>
            </p:cNvPr>
            <p:cNvSpPr/>
            <p:nvPr/>
          </p:nvSpPr>
          <p:spPr>
            <a:xfrm>
              <a:off x="8032833" y="23843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26D19B3-36E0-3E62-F95E-69F00D3E3A67}"/>
                </a:ext>
              </a:extLst>
            </p:cNvPr>
            <p:cNvSpPr/>
            <p:nvPr/>
          </p:nvSpPr>
          <p:spPr>
            <a:xfrm>
              <a:off x="7513902" y="25367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29617A8E-91BA-03C0-C23B-7EEF22F1D128}"/>
                </a:ext>
              </a:extLst>
            </p:cNvPr>
            <p:cNvSpPr/>
            <p:nvPr/>
          </p:nvSpPr>
          <p:spPr>
            <a:xfrm>
              <a:off x="7411658" y="22608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8706912D-BE14-1C74-0CBD-35DDB9716D36}"/>
                </a:ext>
              </a:extLst>
            </p:cNvPr>
            <p:cNvSpPr/>
            <p:nvPr/>
          </p:nvSpPr>
          <p:spPr>
            <a:xfrm>
              <a:off x="7413587" y="20544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86E26ECE-32BA-727A-DAF7-DD45E645EFC3}"/>
                </a:ext>
              </a:extLst>
            </p:cNvPr>
            <p:cNvSpPr/>
            <p:nvPr/>
          </p:nvSpPr>
          <p:spPr>
            <a:xfrm>
              <a:off x="7728033" y="20332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49F91354-8553-C5B1-5147-44A2E1CFF12F}"/>
                </a:ext>
              </a:extLst>
            </p:cNvPr>
            <p:cNvSpPr/>
            <p:nvPr/>
          </p:nvSpPr>
          <p:spPr>
            <a:xfrm>
              <a:off x="7880433" y="23708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EF95117D-3933-F2A7-42BB-A769DCD1FF7C}"/>
                </a:ext>
              </a:extLst>
            </p:cNvPr>
            <p:cNvSpPr/>
            <p:nvPr/>
          </p:nvSpPr>
          <p:spPr>
            <a:xfrm>
              <a:off x="8032833" y="210656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DB1F969B-E378-7DC2-9ED1-705E8EDB4D20}"/>
                </a:ext>
              </a:extLst>
            </p:cNvPr>
            <p:cNvSpPr/>
            <p:nvPr/>
          </p:nvSpPr>
          <p:spPr>
            <a:xfrm>
              <a:off x="7895866" y="20621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5A293071-3288-39D2-3DA6-967EE67C0223}"/>
                </a:ext>
              </a:extLst>
            </p:cNvPr>
            <p:cNvSpPr/>
            <p:nvPr/>
          </p:nvSpPr>
          <p:spPr>
            <a:xfrm>
              <a:off x="8048266" y="22145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ADA68DC6-D64B-5FE9-FF71-52B15C100DC4}"/>
                </a:ext>
              </a:extLst>
            </p:cNvPr>
            <p:cNvSpPr/>
            <p:nvPr/>
          </p:nvSpPr>
          <p:spPr>
            <a:xfrm>
              <a:off x="7473401" y="28898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6DA457E3-56C7-8B1B-BED9-2E48041D36E4}"/>
                </a:ext>
              </a:extLst>
            </p:cNvPr>
            <p:cNvSpPr/>
            <p:nvPr/>
          </p:nvSpPr>
          <p:spPr>
            <a:xfrm>
              <a:off x="7625801" y="30422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5FCF2EF1-167F-E47F-A58C-62F36905D76A}"/>
                </a:ext>
              </a:extLst>
            </p:cNvPr>
            <p:cNvSpPr/>
            <p:nvPr/>
          </p:nvSpPr>
          <p:spPr>
            <a:xfrm>
              <a:off x="7778201" y="30788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E377F811-C66E-705F-F3F2-799797F3A6CF}"/>
                </a:ext>
              </a:extLst>
            </p:cNvPr>
            <p:cNvSpPr/>
            <p:nvPr/>
          </p:nvSpPr>
          <p:spPr>
            <a:xfrm>
              <a:off x="7456039" y="30692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0307B87D-2AA6-483B-7939-09949AB2F5C9}"/>
                </a:ext>
              </a:extLst>
            </p:cNvPr>
            <p:cNvSpPr/>
            <p:nvPr/>
          </p:nvSpPr>
          <p:spPr>
            <a:xfrm>
              <a:off x="7608439" y="32563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09E1E13F-1547-D21B-8181-6D26C5FE8E55}"/>
                </a:ext>
              </a:extLst>
            </p:cNvPr>
            <p:cNvSpPr/>
            <p:nvPr/>
          </p:nvSpPr>
          <p:spPr>
            <a:xfrm>
              <a:off x="7504264" y="32794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48409F60-E278-2C48-5EBB-17F2AA3AF237}"/>
                </a:ext>
              </a:extLst>
            </p:cNvPr>
            <p:cNvSpPr/>
            <p:nvPr/>
          </p:nvSpPr>
          <p:spPr>
            <a:xfrm>
              <a:off x="7631589" y="34646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EA0BEA7A-4378-B860-4273-75F38D18EB7B}"/>
                </a:ext>
              </a:extLst>
            </p:cNvPr>
            <p:cNvSpPr/>
            <p:nvPr/>
          </p:nvSpPr>
          <p:spPr>
            <a:xfrm>
              <a:off x="7920956" y="32100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4227BFAA-EB9F-C638-DC77-2171E7F7432B}"/>
                </a:ext>
              </a:extLst>
            </p:cNvPr>
            <p:cNvSpPr/>
            <p:nvPr/>
          </p:nvSpPr>
          <p:spPr>
            <a:xfrm>
              <a:off x="7608439" y="318688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E2F7F85C-8758-D77C-70EA-CC2FB4AADE06}"/>
                </a:ext>
              </a:extLst>
            </p:cNvPr>
            <p:cNvSpPr/>
            <p:nvPr/>
          </p:nvSpPr>
          <p:spPr>
            <a:xfrm>
              <a:off x="7608439" y="322160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8D483888-0285-C20A-11F3-C83239EDAC43}"/>
                </a:ext>
              </a:extLst>
            </p:cNvPr>
            <p:cNvSpPr/>
            <p:nvPr/>
          </p:nvSpPr>
          <p:spPr>
            <a:xfrm>
              <a:off x="7760839" y="28184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661C103-F294-B127-4357-93574080BDC0}"/>
                </a:ext>
              </a:extLst>
            </p:cNvPr>
            <p:cNvSpPr/>
            <p:nvPr/>
          </p:nvSpPr>
          <p:spPr>
            <a:xfrm>
              <a:off x="8133157" y="29708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822A99CD-9DDA-E302-06DC-F9AE2A4DC7D2}"/>
                </a:ext>
              </a:extLst>
            </p:cNvPr>
            <p:cNvSpPr/>
            <p:nvPr/>
          </p:nvSpPr>
          <p:spPr>
            <a:xfrm>
              <a:off x="8146659" y="31926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EE294404-3C80-4EC3-1E5D-AF78F73C238D}"/>
                </a:ext>
              </a:extLst>
            </p:cNvPr>
            <p:cNvSpPr/>
            <p:nvPr/>
          </p:nvSpPr>
          <p:spPr>
            <a:xfrm>
              <a:off x="8148588" y="35649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53737A7E-599F-B2CB-48CB-37BC86A9DB14}"/>
                </a:ext>
              </a:extLst>
            </p:cNvPr>
            <p:cNvSpPr/>
            <p:nvPr/>
          </p:nvSpPr>
          <p:spPr>
            <a:xfrm>
              <a:off x="8173664" y="35090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24594DC8-072C-2B74-C594-3DDC5E3E6DB5}"/>
                </a:ext>
              </a:extLst>
            </p:cNvPr>
            <p:cNvSpPr/>
            <p:nvPr/>
          </p:nvSpPr>
          <p:spPr>
            <a:xfrm>
              <a:off x="8001971" y="36035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629002EF-5292-2FCE-E353-443F989A60E9}"/>
                </a:ext>
              </a:extLst>
            </p:cNvPr>
            <p:cNvSpPr/>
            <p:nvPr/>
          </p:nvSpPr>
          <p:spPr>
            <a:xfrm>
              <a:off x="8015472" y="345502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72422D70-2F09-EE99-95EE-B36479699C5D}"/>
                </a:ext>
              </a:extLst>
            </p:cNvPr>
            <p:cNvSpPr/>
            <p:nvPr/>
          </p:nvSpPr>
          <p:spPr>
            <a:xfrm>
              <a:off x="7855355" y="35495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D847F8FC-C7AA-389A-F6A9-C3887A9CE1D0}"/>
                </a:ext>
              </a:extLst>
            </p:cNvPr>
            <p:cNvSpPr/>
            <p:nvPr/>
          </p:nvSpPr>
          <p:spPr>
            <a:xfrm>
              <a:off x="7533193" y="36093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62704B9D-738E-D0D1-5E6A-F33F8054F323}"/>
                </a:ext>
              </a:extLst>
            </p:cNvPr>
            <p:cNvSpPr/>
            <p:nvPr/>
          </p:nvSpPr>
          <p:spPr>
            <a:xfrm>
              <a:off x="7674018" y="35649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F4004614-B97B-A5EE-013D-567D20EECE6B}"/>
                </a:ext>
              </a:extLst>
            </p:cNvPr>
            <p:cNvSpPr/>
            <p:nvPr/>
          </p:nvSpPr>
          <p:spPr>
            <a:xfrm>
              <a:off x="7826418" y="33701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EF71A51B-2F29-33B1-50F7-0549279F07A9}"/>
                </a:ext>
              </a:extLst>
            </p:cNvPr>
            <p:cNvSpPr/>
            <p:nvPr/>
          </p:nvSpPr>
          <p:spPr>
            <a:xfrm>
              <a:off x="7376935" y="34415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10679F3F-0F8F-52D4-6B70-27601B07F141}"/>
                </a:ext>
              </a:extLst>
            </p:cNvPr>
            <p:cNvSpPr/>
            <p:nvPr/>
          </p:nvSpPr>
          <p:spPr>
            <a:xfrm>
              <a:off x="7564060" y="28184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33E8110A-4D6A-0909-AE4D-332D00367807}"/>
                </a:ext>
              </a:extLst>
            </p:cNvPr>
            <p:cNvSpPr/>
            <p:nvPr/>
          </p:nvSpPr>
          <p:spPr>
            <a:xfrm>
              <a:off x="7762759" y="32486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82721A13-C4D8-7890-4986-837E26EDECAC}"/>
                </a:ext>
              </a:extLst>
            </p:cNvPr>
            <p:cNvSpPr/>
            <p:nvPr/>
          </p:nvSpPr>
          <p:spPr>
            <a:xfrm>
              <a:off x="7915159" y="28338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F7EF11BB-DD4C-0068-EBE2-818AEE971854}"/>
                </a:ext>
              </a:extLst>
            </p:cNvPr>
            <p:cNvSpPr/>
            <p:nvPr/>
          </p:nvSpPr>
          <p:spPr>
            <a:xfrm>
              <a:off x="8090709" y="28357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D72DC052-0B25-4A8F-E413-254723A3D410}"/>
                </a:ext>
              </a:extLst>
            </p:cNvPr>
            <p:cNvSpPr/>
            <p:nvPr/>
          </p:nvSpPr>
          <p:spPr>
            <a:xfrm>
              <a:off x="8023190" y="33122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F7400449-6CC2-F8D0-63DD-F2F41379B638}"/>
                </a:ext>
              </a:extLst>
            </p:cNvPr>
            <p:cNvSpPr/>
            <p:nvPr/>
          </p:nvSpPr>
          <p:spPr>
            <a:xfrm>
              <a:off x="7504259" y="34646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D40610FC-3A45-C9CA-32A2-B0666EC29861}"/>
                </a:ext>
              </a:extLst>
            </p:cNvPr>
            <p:cNvSpPr/>
            <p:nvPr/>
          </p:nvSpPr>
          <p:spPr>
            <a:xfrm>
              <a:off x="7402015" y="31888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F08F0D53-6DB2-4D2E-7A3B-F415795DF6D5}"/>
                </a:ext>
              </a:extLst>
            </p:cNvPr>
            <p:cNvSpPr/>
            <p:nvPr/>
          </p:nvSpPr>
          <p:spPr>
            <a:xfrm>
              <a:off x="7403944" y="29823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6ABCC866-4717-375D-A90E-1FDDB04E5AEA}"/>
                </a:ext>
              </a:extLst>
            </p:cNvPr>
            <p:cNvSpPr/>
            <p:nvPr/>
          </p:nvSpPr>
          <p:spPr>
            <a:xfrm>
              <a:off x="7718390" y="29611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AF898E50-BFCF-30BE-6BEF-E0D83840B108}"/>
                </a:ext>
              </a:extLst>
            </p:cNvPr>
            <p:cNvSpPr/>
            <p:nvPr/>
          </p:nvSpPr>
          <p:spPr>
            <a:xfrm>
              <a:off x="7870790" y="32987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1082CB32-8964-F99C-7A8E-49D8F10DA8A9}"/>
                </a:ext>
              </a:extLst>
            </p:cNvPr>
            <p:cNvSpPr/>
            <p:nvPr/>
          </p:nvSpPr>
          <p:spPr>
            <a:xfrm>
              <a:off x="8023190" y="30344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9DD201FA-2380-EC1D-ACEF-FA9C2B6CA413}"/>
                </a:ext>
              </a:extLst>
            </p:cNvPr>
            <p:cNvSpPr/>
            <p:nvPr/>
          </p:nvSpPr>
          <p:spPr>
            <a:xfrm>
              <a:off x="7886223" y="29900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969E437-EE0D-1295-3B8D-829EEAF2A23C}"/>
                </a:ext>
              </a:extLst>
            </p:cNvPr>
            <p:cNvSpPr/>
            <p:nvPr/>
          </p:nvSpPr>
          <p:spPr>
            <a:xfrm>
              <a:off x="8038623" y="31424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368B9685-8C8D-1704-92C8-A68A090B0659}"/>
                </a:ext>
              </a:extLst>
            </p:cNvPr>
            <p:cNvSpPr/>
            <p:nvPr/>
          </p:nvSpPr>
          <p:spPr>
            <a:xfrm>
              <a:off x="7463756" y="38061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482EB21E-45D2-05F4-7158-EEBA5C2AD187}"/>
                </a:ext>
              </a:extLst>
            </p:cNvPr>
            <p:cNvSpPr/>
            <p:nvPr/>
          </p:nvSpPr>
          <p:spPr>
            <a:xfrm>
              <a:off x="7616156" y="39585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2FB7F92C-9DCA-6FA7-A498-9F4E3A4A75A4}"/>
                </a:ext>
              </a:extLst>
            </p:cNvPr>
            <p:cNvSpPr/>
            <p:nvPr/>
          </p:nvSpPr>
          <p:spPr>
            <a:xfrm>
              <a:off x="7768556" y="39951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EE0557E7-DFDD-C0D8-5323-5A6600B87F4B}"/>
                </a:ext>
              </a:extLst>
            </p:cNvPr>
            <p:cNvSpPr/>
            <p:nvPr/>
          </p:nvSpPr>
          <p:spPr>
            <a:xfrm>
              <a:off x="7446394" y="398553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B7460273-5D2D-9357-74F7-9D27E9A0CE69}"/>
                </a:ext>
              </a:extLst>
            </p:cNvPr>
            <p:cNvSpPr/>
            <p:nvPr/>
          </p:nvSpPr>
          <p:spPr>
            <a:xfrm>
              <a:off x="7598794" y="41726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3B3ECEAE-8B47-21E9-C3B3-73292591DB11}"/>
                </a:ext>
              </a:extLst>
            </p:cNvPr>
            <p:cNvSpPr/>
            <p:nvPr/>
          </p:nvSpPr>
          <p:spPr>
            <a:xfrm>
              <a:off x="7494619" y="41958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A72DB9B9-B6BE-1F9A-2220-BC2B0BCA03C4}"/>
                </a:ext>
              </a:extLst>
            </p:cNvPr>
            <p:cNvSpPr/>
            <p:nvPr/>
          </p:nvSpPr>
          <p:spPr>
            <a:xfrm>
              <a:off x="7621944" y="43810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6A548F20-868E-37A3-0148-CA639AFB0A4D}"/>
                </a:ext>
              </a:extLst>
            </p:cNvPr>
            <p:cNvSpPr/>
            <p:nvPr/>
          </p:nvSpPr>
          <p:spPr>
            <a:xfrm>
              <a:off x="7911311" y="41263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B38F719B-2829-F551-214A-7BCD1F955C12}"/>
                </a:ext>
              </a:extLst>
            </p:cNvPr>
            <p:cNvSpPr/>
            <p:nvPr/>
          </p:nvSpPr>
          <p:spPr>
            <a:xfrm>
              <a:off x="7598794" y="41032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23AFC581-0B7C-62DB-63C6-B0DE9DD01305}"/>
                </a:ext>
              </a:extLst>
            </p:cNvPr>
            <p:cNvSpPr/>
            <p:nvPr/>
          </p:nvSpPr>
          <p:spPr>
            <a:xfrm>
              <a:off x="7598794" y="413793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FCA13A9-0071-7ED1-170F-3AC9FFE62571}"/>
                </a:ext>
              </a:extLst>
            </p:cNvPr>
            <p:cNvSpPr/>
            <p:nvPr/>
          </p:nvSpPr>
          <p:spPr>
            <a:xfrm>
              <a:off x="7751194" y="37347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BD5D9BDB-346D-D144-1A4E-F6F0B657B363}"/>
                </a:ext>
              </a:extLst>
            </p:cNvPr>
            <p:cNvSpPr/>
            <p:nvPr/>
          </p:nvSpPr>
          <p:spPr>
            <a:xfrm>
              <a:off x="8123512" y="38871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09571B55-4C22-B94E-D05E-6EFDCA92B5FC}"/>
                </a:ext>
              </a:extLst>
            </p:cNvPr>
            <p:cNvSpPr/>
            <p:nvPr/>
          </p:nvSpPr>
          <p:spPr>
            <a:xfrm>
              <a:off x="8137014" y="41089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7CD4D00B-591D-93C3-0503-5A2C58A47998}"/>
                </a:ext>
              </a:extLst>
            </p:cNvPr>
            <p:cNvSpPr/>
            <p:nvPr/>
          </p:nvSpPr>
          <p:spPr>
            <a:xfrm>
              <a:off x="8138943" y="448131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C1C5D41B-F915-669E-6992-F544A52ABFF5}"/>
                </a:ext>
              </a:extLst>
            </p:cNvPr>
            <p:cNvSpPr/>
            <p:nvPr/>
          </p:nvSpPr>
          <p:spPr>
            <a:xfrm>
              <a:off x="8164019" y="44253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690F3B6F-9938-DFCB-7557-92DEB119BDF8}"/>
                </a:ext>
              </a:extLst>
            </p:cNvPr>
            <p:cNvSpPr/>
            <p:nvPr/>
          </p:nvSpPr>
          <p:spPr>
            <a:xfrm>
              <a:off x="7992326" y="45198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F93A1AD5-54D0-97D0-EF4F-45B9B3A7FE6C}"/>
                </a:ext>
              </a:extLst>
            </p:cNvPr>
            <p:cNvSpPr/>
            <p:nvPr/>
          </p:nvSpPr>
          <p:spPr>
            <a:xfrm>
              <a:off x="8005827" y="43713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3A7FDC5C-31D4-EA2A-724F-1C773843DC3B}"/>
                </a:ext>
              </a:extLst>
            </p:cNvPr>
            <p:cNvSpPr/>
            <p:nvPr/>
          </p:nvSpPr>
          <p:spPr>
            <a:xfrm>
              <a:off x="7845710" y="446588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B7080B13-9FFC-0AE7-E7AF-A5DD251AF95B}"/>
                </a:ext>
              </a:extLst>
            </p:cNvPr>
            <p:cNvSpPr/>
            <p:nvPr/>
          </p:nvSpPr>
          <p:spPr>
            <a:xfrm>
              <a:off x="7523548" y="45256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11D4000C-624C-6C77-8BA5-EC2EB8577541}"/>
                </a:ext>
              </a:extLst>
            </p:cNvPr>
            <p:cNvSpPr/>
            <p:nvPr/>
          </p:nvSpPr>
          <p:spPr>
            <a:xfrm>
              <a:off x="7664373" y="44813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EBDB21EE-D841-6570-C03A-01D4732CEAFA}"/>
                </a:ext>
              </a:extLst>
            </p:cNvPr>
            <p:cNvSpPr/>
            <p:nvPr/>
          </p:nvSpPr>
          <p:spPr>
            <a:xfrm>
              <a:off x="7816773" y="428647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5A14D0FF-9AE2-6CA4-B9BD-EB6E4CDDBAAE}"/>
                </a:ext>
              </a:extLst>
            </p:cNvPr>
            <p:cNvSpPr/>
            <p:nvPr/>
          </p:nvSpPr>
          <p:spPr>
            <a:xfrm>
              <a:off x="7367290" y="43578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8699B1DC-FF3C-1D6E-C937-476F6C4DFE32}"/>
                </a:ext>
              </a:extLst>
            </p:cNvPr>
            <p:cNvSpPr/>
            <p:nvPr/>
          </p:nvSpPr>
          <p:spPr>
            <a:xfrm>
              <a:off x="7554415" y="37347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9562E341-5591-1E1B-DA29-6AB36D839F84}"/>
                </a:ext>
              </a:extLst>
            </p:cNvPr>
            <p:cNvSpPr/>
            <p:nvPr/>
          </p:nvSpPr>
          <p:spPr>
            <a:xfrm>
              <a:off x="7753114" y="41649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F5F6D63B-943B-3FC3-E826-0C88562E5E6E}"/>
                </a:ext>
              </a:extLst>
            </p:cNvPr>
            <p:cNvSpPr/>
            <p:nvPr/>
          </p:nvSpPr>
          <p:spPr>
            <a:xfrm>
              <a:off x="7905514" y="37501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4BE74A16-EA7A-F4FC-8339-501142B4BAC2}"/>
                </a:ext>
              </a:extLst>
            </p:cNvPr>
            <p:cNvSpPr/>
            <p:nvPr/>
          </p:nvSpPr>
          <p:spPr>
            <a:xfrm>
              <a:off x="8081064" y="37521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32DA947-D185-8D3D-8771-F42DD32ADB19}"/>
                </a:ext>
              </a:extLst>
            </p:cNvPr>
            <p:cNvSpPr/>
            <p:nvPr/>
          </p:nvSpPr>
          <p:spPr>
            <a:xfrm>
              <a:off x="8013545" y="42285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AF0A2587-F4F2-40C4-0674-A953B2396B1E}"/>
                </a:ext>
              </a:extLst>
            </p:cNvPr>
            <p:cNvSpPr/>
            <p:nvPr/>
          </p:nvSpPr>
          <p:spPr>
            <a:xfrm>
              <a:off x="7494614" y="4380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2F843BE7-B860-507A-CB55-CD60116CF0D0}"/>
                </a:ext>
              </a:extLst>
            </p:cNvPr>
            <p:cNvSpPr/>
            <p:nvPr/>
          </p:nvSpPr>
          <p:spPr>
            <a:xfrm>
              <a:off x="7392370" y="41051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C171B82C-DC56-C15B-DDC6-F299BDEAD304}"/>
                </a:ext>
              </a:extLst>
            </p:cNvPr>
            <p:cNvSpPr/>
            <p:nvPr/>
          </p:nvSpPr>
          <p:spPr>
            <a:xfrm>
              <a:off x="7394299" y="389871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83C377D2-B841-7A96-9253-2BD6F85F3FA2}"/>
                </a:ext>
              </a:extLst>
            </p:cNvPr>
            <p:cNvSpPr/>
            <p:nvPr/>
          </p:nvSpPr>
          <p:spPr>
            <a:xfrm>
              <a:off x="7708745" y="38774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13392AFB-F699-9553-4BF0-2A01DB093499}"/>
                </a:ext>
              </a:extLst>
            </p:cNvPr>
            <p:cNvSpPr/>
            <p:nvPr/>
          </p:nvSpPr>
          <p:spPr>
            <a:xfrm>
              <a:off x="7861145" y="42150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E1C00049-B14C-30DB-6988-557634ADB7F8}"/>
                </a:ext>
              </a:extLst>
            </p:cNvPr>
            <p:cNvSpPr/>
            <p:nvPr/>
          </p:nvSpPr>
          <p:spPr>
            <a:xfrm>
              <a:off x="8013545" y="39507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1938BE76-AA30-E559-7F6B-75E344CC6E69}"/>
                </a:ext>
              </a:extLst>
            </p:cNvPr>
            <p:cNvSpPr/>
            <p:nvPr/>
          </p:nvSpPr>
          <p:spPr>
            <a:xfrm>
              <a:off x="7876578" y="39064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D6B7B346-653A-0060-D059-AEF90730A162}"/>
                </a:ext>
              </a:extLst>
            </p:cNvPr>
            <p:cNvSpPr/>
            <p:nvPr/>
          </p:nvSpPr>
          <p:spPr>
            <a:xfrm>
              <a:off x="8028978" y="40588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497202D4-09BD-D619-4950-DF2C412DD143}"/>
                </a:ext>
              </a:extLst>
            </p:cNvPr>
            <p:cNvSpPr/>
            <p:nvPr/>
          </p:nvSpPr>
          <p:spPr>
            <a:xfrm>
              <a:off x="7465686" y="47108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24163B4A-1C88-B750-ED99-7A554B25ABBC}"/>
                </a:ext>
              </a:extLst>
            </p:cNvPr>
            <p:cNvSpPr/>
            <p:nvPr/>
          </p:nvSpPr>
          <p:spPr>
            <a:xfrm>
              <a:off x="7618086" y="48632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2A299DBB-C871-5163-F6DE-02CA13E2D2A1}"/>
                </a:ext>
              </a:extLst>
            </p:cNvPr>
            <p:cNvSpPr/>
            <p:nvPr/>
          </p:nvSpPr>
          <p:spPr>
            <a:xfrm>
              <a:off x="7770486" y="48999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58DEA30E-01D7-C003-CB88-20520BD87C93}"/>
                </a:ext>
              </a:extLst>
            </p:cNvPr>
            <p:cNvSpPr/>
            <p:nvPr/>
          </p:nvSpPr>
          <p:spPr>
            <a:xfrm>
              <a:off x="7448324" y="48902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005D7240-1EB2-B1A6-F42E-17311E190705}"/>
                </a:ext>
              </a:extLst>
            </p:cNvPr>
            <p:cNvSpPr/>
            <p:nvPr/>
          </p:nvSpPr>
          <p:spPr>
            <a:xfrm>
              <a:off x="7600724" y="50774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86334A24-52FE-0D09-4E8C-C14D01A61BA1}"/>
                </a:ext>
              </a:extLst>
            </p:cNvPr>
            <p:cNvSpPr/>
            <p:nvPr/>
          </p:nvSpPr>
          <p:spPr>
            <a:xfrm>
              <a:off x="7496549" y="51005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E9A59060-F4B1-1563-70B6-DD70ED6A50D3}"/>
                </a:ext>
              </a:extLst>
            </p:cNvPr>
            <p:cNvSpPr/>
            <p:nvPr/>
          </p:nvSpPr>
          <p:spPr>
            <a:xfrm>
              <a:off x="7623874" y="52857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819FAC97-EA68-4B3B-3E7B-C2A18BAE5AE1}"/>
                </a:ext>
              </a:extLst>
            </p:cNvPr>
            <p:cNvSpPr/>
            <p:nvPr/>
          </p:nvSpPr>
          <p:spPr>
            <a:xfrm>
              <a:off x="7913241" y="503111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52BD3B40-571E-78EB-5D9C-308B9CC3A137}"/>
                </a:ext>
              </a:extLst>
            </p:cNvPr>
            <p:cNvSpPr/>
            <p:nvPr/>
          </p:nvSpPr>
          <p:spPr>
            <a:xfrm>
              <a:off x="7600724" y="50079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3BC4CAAA-A5BA-D2E4-ED92-62F916894208}"/>
                </a:ext>
              </a:extLst>
            </p:cNvPr>
            <p:cNvSpPr/>
            <p:nvPr/>
          </p:nvSpPr>
          <p:spPr>
            <a:xfrm>
              <a:off x="7600724" y="504269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4E9C9887-8628-C87F-6DD4-7ECC88B9E04E}"/>
                </a:ext>
              </a:extLst>
            </p:cNvPr>
            <p:cNvSpPr/>
            <p:nvPr/>
          </p:nvSpPr>
          <p:spPr>
            <a:xfrm>
              <a:off x="7753124" y="46395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C0064F2F-6456-5EBB-8ADA-4F87DA313921}"/>
                </a:ext>
              </a:extLst>
            </p:cNvPr>
            <p:cNvSpPr/>
            <p:nvPr/>
          </p:nvSpPr>
          <p:spPr>
            <a:xfrm>
              <a:off x="8125442" y="47919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6F40F244-2B8F-71CB-2786-3DDB6E5B0843}"/>
                </a:ext>
              </a:extLst>
            </p:cNvPr>
            <p:cNvSpPr/>
            <p:nvPr/>
          </p:nvSpPr>
          <p:spPr>
            <a:xfrm>
              <a:off x="8138944" y="50137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1E535C59-C913-0D64-1694-1DCC997AB9F1}"/>
                </a:ext>
              </a:extLst>
            </p:cNvPr>
            <p:cNvSpPr/>
            <p:nvPr/>
          </p:nvSpPr>
          <p:spPr>
            <a:xfrm>
              <a:off x="8140873" y="53860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8156CC0E-5369-152A-6E21-5E003719F88A}"/>
                </a:ext>
              </a:extLst>
            </p:cNvPr>
            <p:cNvSpPr/>
            <p:nvPr/>
          </p:nvSpPr>
          <p:spPr>
            <a:xfrm>
              <a:off x="8165949" y="53301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78CE7300-758C-0191-44B5-820D9CCD6F10}"/>
                </a:ext>
              </a:extLst>
            </p:cNvPr>
            <p:cNvSpPr/>
            <p:nvPr/>
          </p:nvSpPr>
          <p:spPr>
            <a:xfrm>
              <a:off x="7994256" y="54246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F7F28D6D-58F0-32B8-2A71-3767850AB1AF}"/>
                </a:ext>
              </a:extLst>
            </p:cNvPr>
            <p:cNvSpPr/>
            <p:nvPr/>
          </p:nvSpPr>
          <p:spPr>
            <a:xfrm>
              <a:off x="8007757" y="52761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19CD6AD1-D5E5-DCC4-C800-2C469AC54C18}"/>
                </a:ext>
              </a:extLst>
            </p:cNvPr>
            <p:cNvSpPr/>
            <p:nvPr/>
          </p:nvSpPr>
          <p:spPr>
            <a:xfrm>
              <a:off x="7847640" y="53706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C97B5D23-E51D-F462-B94B-1D3CDDE7DC0B}"/>
                </a:ext>
              </a:extLst>
            </p:cNvPr>
            <p:cNvSpPr/>
            <p:nvPr/>
          </p:nvSpPr>
          <p:spPr>
            <a:xfrm>
              <a:off x="7525478" y="543043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BA43405C-BF0B-D49B-2321-01133AFCDCC2}"/>
                </a:ext>
              </a:extLst>
            </p:cNvPr>
            <p:cNvSpPr/>
            <p:nvPr/>
          </p:nvSpPr>
          <p:spPr>
            <a:xfrm>
              <a:off x="7666303" y="53860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25694907-9D8E-0FB5-1CF7-E0B403B4B1B4}"/>
                </a:ext>
              </a:extLst>
            </p:cNvPr>
            <p:cNvSpPr/>
            <p:nvPr/>
          </p:nvSpPr>
          <p:spPr>
            <a:xfrm>
              <a:off x="7818703" y="51912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A1C4600D-D44B-08DE-2376-6CF1D8BBDA57}"/>
                </a:ext>
              </a:extLst>
            </p:cNvPr>
            <p:cNvSpPr/>
            <p:nvPr/>
          </p:nvSpPr>
          <p:spPr>
            <a:xfrm>
              <a:off x="7369220" y="52626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5712A247-47DF-4816-B183-91506ACDCDD5}"/>
                </a:ext>
              </a:extLst>
            </p:cNvPr>
            <p:cNvSpPr/>
            <p:nvPr/>
          </p:nvSpPr>
          <p:spPr>
            <a:xfrm>
              <a:off x="7556345" y="46394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FD789BB5-E38E-B7FD-A428-C154DB4A4B7B}"/>
                </a:ext>
              </a:extLst>
            </p:cNvPr>
            <p:cNvSpPr/>
            <p:nvPr/>
          </p:nvSpPr>
          <p:spPr>
            <a:xfrm>
              <a:off x="7755044" y="50696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2A114528-6736-5F0C-F872-8B5F81CC22DC}"/>
                </a:ext>
              </a:extLst>
            </p:cNvPr>
            <p:cNvSpPr/>
            <p:nvPr/>
          </p:nvSpPr>
          <p:spPr>
            <a:xfrm>
              <a:off x="7907444" y="46549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48B13F28-F9A2-4609-19DB-906B537DCDFA}"/>
                </a:ext>
              </a:extLst>
            </p:cNvPr>
            <p:cNvSpPr/>
            <p:nvPr/>
          </p:nvSpPr>
          <p:spPr>
            <a:xfrm>
              <a:off x="8082994" y="46568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6984677C-48FA-3C2B-944B-EAEA13E2D824}"/>
                </a:ext>
              </a:extLst>
            </p:cNvPr>
            <p:cNvSpPr/>
            <p:nvPr/>
          </p:nvSpPr>
          <p:spPr>
            <a:xfrm>
              <a:off x="8015475" y="51333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DBAE5621-271A-E575-13C8-972D4D90499E}"/>
                </a:ext>
              </a:extLst>
            </p:cNvPr>
            <p:cNvSpPr/>
            <p:nvPr/>
          </p:nvSpPr>
          <p:spPr>
            <a:xfrm>
              <a:off x="7496544" y="52857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FAF956F5-1365-DE63-F047-4086DBF8A992}"/>
                </a:ext>
              </a:extLst>
            </p:cNvPr>
            <p:cNvSpPr/>
            <p:nvPr/>
          </p:nvSpPr>
          <p:spPr>
            <a:xfrm>
              <a:off x="7394300" y="500988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501AB720-0C35-4609-76E0-3C6CD750517C}"/>
                </a:ext>
              </a:extLst>
            </p:cNvPr>
            <p:cNvSpPr/>
            <p:nvPr/>
          </p:nvSpPr>
          <p:spPr>
            <a:xfrm>
              <a:off x="7396229" y="48034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64A0FF80-04AA-0A2B-7C22-7A804D218770}"/>
                </a:ext>
              </a:extLst>
            </p:cNvPr>
            <p:cNvSpPr/>
            <p:nvPr/>
          </p:nvSpPr>
          <p:spPr>
            <a:xfrm>
              <a:off x="7710675" y="47822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FA2F88AE-9058-6539-1389-265E126D5963}"/>
                </a:ext>
              </a:extLst>
            </p:cNvPr>
            <p:cNvSpPr/>
            <p:nvPr/>
          </p:nvSpPr>
          <p:spPr>
            <a:xfrm>
              <a:off x="7863075" y="51198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E805CB8C-3922-CADD-4A09-1414C4ACF52A}"/>
                </a:ext>
              </a:extLst>
            </p:cNvPr>
            <p:cNvSpPr/>
            <p:nvPr/>
          </p:nvSpPr>
          <p:spPr>
            <a:xfrm>
              <a:off x="8015475" y="48555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CA147123-DCF0-55AB-377E-26E7EB851117}"/>
                </a:ext>
              </a:extLst>
            </p:cNvPr>
            <p:cNvSpPr/>
            <p:nvPr/>
          </p:nvSpPr>
          <p:spPr>
            <a:xfrm>
              <a:off x="7878508" y="48111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B78DA97F-CE51-6759-1E90-E45C4CE327A8}"/>
                </a:ext>
              </a:extLst>
            </p:cNvPr>
            <p:cNvSpPr/>
            <p:nvPr/>
          </p:nvSpPr>
          <p:spPr>
            <a:xfrm>
              <a:off x="8030908" y="49635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1635B340-96FD-3F9F-FED7-C6DFF6DB4A5D}"/>
                </a:ext>
              </a:extLst>
            </p:cNvPr>
            <p:cNvCxnSpPr>
              <a:cxnSpLocks/>
            </p:cNvCxnSpPr>
            <p:nvPr/>
          </p:nvCxnSpPr>
          <p:spPr>
            <a:xfrm>
              <a:off x="8233427" y="909112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E6607230-FE59-FEFA-97EA-6A708F6806B0}"/>
                </a:ext>
              </a:extLst>
            </p:cNvPr>
            <p:cNvCxnSpPr>
              <a:cxnSpLocks/>
            </p:cNvCxnSpPr>
            <p:nvPr/>
          </p:nvCxnSpPr>
          <p:spPr>
            <a:xfrm>
              <a:off x="9149916" y="898922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EB7E1AFC-8789-5893-4308-C59E4D27A6C4}"/>
                </a:ext>
              </a:extLst>
            </p:cNvPr>
            <p:cNvSpPr/>
            <p:nvPr/>
          </p:nvSpPr>
          <p:spPr>
            <a:xfrm>
              <a:off x="8397446" y="10243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486299BE-8B6D-4C71-ECCB-3BFC1C68DDD8}"/>
                </a:ext>
              </a:extLst>
            </p:cNvPr>
            <p:cNvSpPr/>
            <p:nvPr/>
          </p:nvSpPr>
          <p:spPr>
            <a:xfrm>
              <a:off x="8549846" y="11767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1037256-80D2-718F-4158-38C2C4CD1F5E}"/>
                </a:ext>
              </a:extLst>
            </p:cNvPr>
            <p:cNvSpPr/>
            <p:nvPr/>
          </p:nvSpPr>
          <p:spPr>
            <a:xfrm>
              <a:off x="8702246" y="12133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236D19D0-E204-BD8C-AF05-6013EC4D268D}"/>
                </a:ext>
              </a:extLst>
            </p:cNvPr>
            <p:cNvSpPr/>
            <p:nvPr/>
          </p:nvSpPr>
          <p:spPr>
            <a:xfrm>
              <a:off x="8380084" y="12037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0AA1A7D7-ECCD-DFBE-5BB2-AAED99C49880}"/>
                </a:ext>
              </a:extLst>
            </p:cNvPr>
            <p:cNvSpPr/>
            <p:nvPr/>
          </p:nvSpPr>
          <p:spPr>
            <a:xfrm>
              <a:off x="8532484" y="139087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FD9B0AB4-A3CF-0AF1-39B9-A0F5C9964E0F}"/>
                </a:ext>
              </a:extLst>
            </p:cNvPr>
            <p:cNvSpPr/>
            <p:nvPr/>
          </p:nvSpPr>
          <p:spPr>
            <a:xfrm>
              <a:off x="8428309" y="141402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CA2F74F7-3245-C151-1EB6-55A9F76C3868}"/>
                </a:ext>
              </a:extLst>
            </p:cNvPr>
            <p:cNvSpPr/>
            <p:nvPr/>
          </p:nvSpPr>
          <p:spPr>
            <a:xfrm>
              <a:off x="8555634" y="15992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023A7D68-9EC1-EBB4-0B77-C90C5CB6C9ED}"/>
                </a:ext>
              </a:extLst>
            </p:cNvPr>
            <p:cNvSpPr/>
            <p:nvPr/>
          </p:nvSpPr>
          <p:spPr>
            <a:xfrm>
              <a:off x="8845001" y="134457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2C21A881-1F68-3DDA-D5A4-6D7D0DEA8867}"/>
                </a:ext>
              </a:extLst>
            </p:cNvPr>
            <p:cNvSpPr/>
            <p:nvPr/>
          </p:nvSpPr>
          <p:spPr>
            <a:xfrm>
              <a:off x="8532484" y="132142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94D04BC3-07A0-65DC-095D-3453E3FD99F0}"/>
                </a:ext>
              </a:extLst>
            </p:cNvPr>
            <p:cNvSpPr/>
            <p:nvPr/>
          </p:nvSpPr>
          <p:spPr>
            <a:xfrm>
              <a:off x="8532484" y="13561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23FBC07A-9EBD-84C2-C5D3-2DF647C33E1B}"/>
                </a:ext>
              </a:extLst>
            </p:cNvPr>
            <p:cNvSpPr/>
            <p:nvPr/>
          </p:nvSpPr>
          <p:spPr>
            <a:xfrm>
              <a:off x="8684884" y="9529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F32A7994-8B23-B8B4-01CF-9319725B1832}"/>
                </a:ext>
              </a:extLst>
            </p:cNvPr>
            <p:cNvSpPr/>
            <p:nvPr/>
          </p:nvSpPr>
          <p:spPr>
            <a:xfrm>
              <a:off x="9057202" y="11053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D8533B15-AB37-86F0-0182-B1A08FEC252C}"/>
                </a:ext>
              </a:extLst>
            </p:cNvPr>
            <p:cNvSpPr/>
            <p:nvPr/>
          </p:nvSpPr>
          <p:spPr>
            <a:xfrm>
              <a:off x="9070704" y="13272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B6B61DFB-87F9-83BD-9727-2E041283B241}"/>
                </a:ext>
              </a:extLst>
            </p:cNvPr>
            <p:cNvSpPr/>
            <p:nvPr/>
          </p:nvSpPr>
          <p:spPr>
            <a:xfrm>
              <a:off x="9072633" y="16995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D5696D21-160B-39AE-D09E-DB03E3EA3C95}"/>
                </a:ext>
              </a:extLst>
            </p:cNvPr>
            <p:cNvSpPr/>
            <p:nvPr/>
          </p:nvSpPr>
          <p:spPr>
            <a:xfrm>
              <a:off x="9097709" y="16435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C8795A58-50D1-6DF4-F2A6-99827BDB2071}"/>
                </a:ext>
              </a:extLst>
            </p:cNvPr>
            <p:cNvSpPr/>
            <p:nvPr/>
          </p:nvSpPr>
          <p:spPr>
            <a:xfrm>
              <a:off x="8926016" y="17381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96DA0DE-A033-E968-58E7-57D13E410686}"/>
                </a:ext>
              </a:extLst>
            </p:cNvPr>
            <p:cNvSpPr/>
            <p:nvPr/>
          </p:nvSpPr>
          <p:spPr>
            <a:xfrm>
              <a:off x="8939517" y="15895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041B1A46-4495-8AF3-858D-70E10CD6ED95}"/>
                </a:ext>
              </a:extLst>
            </p:cNvPr>
            <p:cNvSpPr/>
            <p:nvPr/>
          </p:nvSpPr>
          <p:spPr>
            <a:xfrm>
              <a:off x="8779400" y="168409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D4305045-B8C1-23E7-39A3-921583DA2D4E}"/>
                </a:ext>
              </a:extLst>
            </p:cNvPr>
            <p:cNvSpPr/>
            <p:nvPr/>
          </p:nvSpPr>
          <p:spPr>
            <a:xfrm>
              <a:off x="8457238" y="17438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A91B1737-FFF1-6DF0-49AD-BE8C0EE2085A}"/>
                </a:ext>
              </a:extLst>
            </p:cNvPr>
            <p:cNvSpPr/>
            <p:nvPr/>
          </p:nvSpPr>
          <p:spPr>
            <a:xfrm>
              <a:off x="8598063" y="16995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D865A02-CFDF-1E87-431B-88B1C53ECBE0}"/>
                </a:ext>
              </a:extLst>
            </p:cNvPr>
            <p:cNvSpPr/>
            <p:nvPr/>
          </p:nvSpPr>
          <p:spPr>
            <a:xfrm>
              <a:off x="8750463" y="15046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6E3BE4FA-8E6D-042E-5BE6-D03FCC288EE2}"/>
                </a:ext>
              </a:extLst>
            </p:cNvPr>
            <p:cNvSpPr/>
            <p:nvPr/>
          </p:nvSpPr>
          <p:spPr>
            <a:xfrm>
              <a:off x="8300980" y="15760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C4B5DE34-C494-6B9B-8796-0F659D8F7911}"/>
                </a:ext>
              </a:extLst>
            </p:cNvPr>
            <p:cNvSpPr/>
            <p:nvPr/>
          </p:nvSpPr>
          <p:spPr>
            <a:xfrm>
              <a:off x="8488105" y="9529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1E20129D-09EA-E00A-C8C6-35A988991838}"/>
                </a:ext>
              </a:extLst>
            </p:cNvPr>
            <p:cNvSpPr/>
            <p:nvPr/>
          </p:nvSpPr>
          <p:spPr>
            <a:xfrm>
              <a:off x="8686804" y="13831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D859D2B2-F5CC-85AC-1B5A-D4495C6BF725}"/>
                </a:ext>
              </a:extLst>
            </p:cNvPr>
            <p:cNvSpPr/>
            <p:nvPr/>
          </p:nvSpPr>
          <p:spPr>
            <a:xfrm>
              <a:off x="8839204" y="9683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BF2C07E6-0BD6-DFD8-F40D-1E8B1AF1DA8C}"/>
                </a:ext>
              </a:extLst>
            </p:cNvPr>
            <p:cNvSpPr/>
            <p:nvPr/>
          </p:nvSpPr>
          <p:spPr>
            <a:xfrm>
              <a:off x="9014754" y="9703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9909BE72-B98E-B89C-CCF5-5C47389B6423}"/>
                </a:ext>
              </a:extLst>
            </p:cNvPr>
            <p:cNvSpPr/>
            <p:nvPr/>
          </p:nvSpPr>
          <p:spPr>
            <a:xfrm>
              <a:off x="8947235" y="14468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882DD28A-6A3F-BBCC-8C94-39F4CBEDF217}"/>
                </a:ext>
              </a:extLst>
            </p:cNvPr>
            <p:cNvSpPr/>
            <p:nvPr/>
          </p:nvSpPr>
          <p:spPr>
            <a:xfrm>
              <a:off x="8428304" y="15992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21C094AF-1198-86E7-BDF1-4974E4FE2954}"/>
                </a:ext>
              </a:extLst>
            </p:cNvPr>
            <p:cNvSpPr/>
            <p:nvPr/>
          </p:nvSpPr>
          <p:spPr>
            <a:xfrm>
              <a:off x="8326060" y="13233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1E639313-0FC4-4CB8-97BD-0CF8283796EB}"/>
                </a:ext>
              </a:extLst>
            </p:cNvPr>
            <p:cNvSpPr/>
            <p:nvPr/>
          </p:nvSpPr>
          <p:spPr>
            <a:xfrm>
              <a:off x="8327989" y="11169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3242F59C-09AB-20E2-B49F-E24BCBA87154}"/>
                </a:ext>
              </a:extLst>
            </p:cNvPr>
            <p:cNvSpPr/>
            <p:nvPr/>
          </p:nvSpPr>
          <p:spPr>
            <a:xfrm>
              <a:off x="8642435" y="10957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5EF17FA0-1B32-67CD-8CA4-7C37ECF86893}"/>
                </a:ext>
              </a:extLst>
            </p:cNvPr>
            <p:cNvSpPr/>
            <p:nvPr/>
          </p:nvSpPr>
          <p:spPr>
            <a:xfrm>
              <a:off x="8794835" y="14333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B358F343-E6BE-1463-8495-11124787C6B2}"/>
                </a:ext>
              </a:extLst>
            </p:cNvPr>
            <p:cNvSpPr/>
            <p:nvPr/>
          </p:nvSpPr>
          <p:spPr>
            <a:xfrm>
              <a:off x="8947235" y="11690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757283D4-C0E5-B696-2E72-CB188CDA4D45}"/>
                </a:ext>
              </a:extLst>
            </p:cNvPr>
            <p:cNvSpPr/>
            <p:nvPr/>
          </p:nvSpPr>
          <p:spPr>
            <a:xfrm>
              <a:off x="8810268" y="11246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85D1DD72-B9BF-B70A-6065-34D4DFDA96C9}"/>
                </a:ext>
              </a:extLst>
            </p:cNvPr>
            <p:cNvSpPr/>
            <p:nvPr/>
          </p:nvSpPr>
          <p:spPr>
            <a:xfrm>
              <a:off x="8962668" y="12770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ED8A1CDC-5BC6-8C16-4742-7A742556D567}"/>
                </a:ext>
              </a:extLst>
            </p:cNvPr>
            <p:cNvSpPr/>
            <p:nvPr/>
          </p:nvSpPr>
          <p:spPr>
            <a:xfrm>
              <a:off x="8399377" y="195225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81521704-2D55-814C-96F7-62DF1AF48C78}"/>
                </a:ext>
              </a:extLst>
            </p:cNvPr>
            <p:cNvSpPr/>
            <p:nvPr/>
          </p:nvSpPr>
          <p:spPr>
            <a:xfrm>
              <a:off x="8551777" y="210465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A6ECC056-92F5-13C4-F833-F34A81F84B26}"/>
                </a:ext>
              </a:extLst>
            </p:cNvPr>
            <p:cNvSpPr/>
            <p:nvPr/>
          </p:nvSpPr>
          <p:spPr>
            <a:xfrm>
              <a:off x="8704177" y="214130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05C555CA-6DC8-8F86-8B1C-FEDC28204575}"/>
                </a:ext>
              </a:extLst>
            </p:cNvPr>
            <p:cNvSpPr/>
            <p:nvPr/>
          </p:nvSpPr>
          <p:spPr>
            <a:xfrm>
              <a:off x="8382015" y="21316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A0EA0D7F-6AA2-9E5F-26D2-69459F94F9B0}"/>
                </a:ext>
              </a:extLst>
            </p:cNvPr>
            <p:cNvSpPr/>
            <p:nvPr/>
          </p:nvSpPr>
          <p:spPr>
            <a:xfrm>
              <a:off x="8534415" y="23187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D5F83407-17C7-7650-78E9-AB4678628D87}"/>
                </a:ext>
              </a:extLst>
            </p:cNvPr>
            <p:cNvSpPr/>
            <p:nvPr/>
          </p:nvSpPr>
          <p:spPr>
            <a:xfrm>
              <a:off x="8430240" y="23419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97A79734-1ED4-EC89-AC2B-DFC0DA30EC2A}"/>
                </a:ext>
              </a:extLst>
            </p:cNvPr>
            <p:cNvSpPr/>
            <p:nvPr/>
          </p:nvSpPr>
          <p:spPr>
            <a:xfrm>
              <a:off x="8557565" y="25271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20F03F7F-1D68-BCC3-B366-9FA738A18A91}"/>
                </a:ext>
              </a:extLst>
            </p:cNvPr>
            <p:cNvSpPr/>
            <p:nvPr/>
          </p:nvSpPr>
          <p:spPr>
            <a:xfrm>
              <a:off x="8846932" y="22724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57346EB5-A635-3987-9436-FDF182B69CAF}"/>
                </a:ext>
              </a:extLst>
            </p:cNvPr>
            <p:cNvSpPr/>
            <p:nvPr/>
          </p:nvSpPr>
          <p:spPr>
            <a:xfrm>
              <a:off x="8534415" y="22493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00E352B8-492A-AD61-890E-832FD1A0BD2C}"/>
                </a:ext>
              </a:extLst>
            </p:cNvPr>
            <p:cNvSpPr/>
            <p:nvPr/>
          </p:nvSpPr>
          <p:spPr>
            <a:xfrm>
              <a:off x="8534415" y="22840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FCFBAC2B-D309-2896-B812-C97D3DACB8A1}"/>
                </a:ext>
              </a:extLst>
            </p:cNvPr>
            <p:cNvSpPr/>
            <p:nvPr/>
          </p:nvSpPr>
          <p:spPr>
            <a:xfrm>
              <a:off x="8686815" y="18808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C6299F25-ECDE-DA35-338F-DCF8CD107F00}"/>
                </a:ext>
              </a:extLst>
            </p:cNvPr>
            <p:cNvSpPr/>
            <p:nvPr/>
          </p:nvSpPr>
          <p:spPr>
            <a:xfrm>
              <a:off x="9059133" y="20332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059F6CE9-1665-0ABB-B4BC-F8A0DB497C91}"/>
                </a:ext>
              </a:extLst>
            </p:cNvPr>
            <p:cNvSpPr/>
            <p:nvPr/>
          </p:nvSpPr>
          <p:spPr>
            <a:xfrm>
              <a:off x="9072635" y="22551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7BF9F7C9-2365-B6B7-DBF0-85AE3725BAEB}"/>
                </a:ext>
              </a:extLst>
            </p:cNvPr>
            <p:cNvSpPr/>
            <p:nvPr/>
          </p:nvSpPr>
          <p:spPr>
            <a:xfrm>
              <a:off x="9074564" y="26274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0D8174A8-5569-4327-FA6F-E9FB69E82828}"/>
                </a:ext>
              </a:extLst>
            </p:cNvPr>
            <p:cNvSpPr/>
            <p:nvPr/>
          </p:nvSpPr>
          <p:spPr>
            <a:xfrm>
              <a:off x="9099640" y="25714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FACB5A03-99BA-2BC8-119F-893AE22BC1C1}"/>
                </a:ext>
              </a:extLst>
            </p:cNvPr>
            <p:cNvSpPr/>
            <p:nvPr/>
          </p:nvSpPr>
          <p:spPr>
            <a:xfrm>
              <a:off x="8927947" y="26660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3CE253D0-9424-94EC-3FCB-02A0C6CE629B}"/>
                </a:ext>
              </a:extLst>
            </p:cNvPr>
            <p:cNvSpPr/>
            <p:nvPr/>
          </p:nvSpPr>
          <p:spPr>
            <a:xfrm>
              <a:off x="8941448" y="25174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D6AAB31A-6ED2-AB8F-24A0-8C27E9D6CB6C}"/>
                </a:ext>
              </a:extLst>
            </p:cNvPr>
            <p:cNvSpPr/>
            <p:nvPr/>
          </p:nvSpPr>
          <p:spPr>
            <a:xfrm>
              <a:off x="8781331" y="2611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687C85DE-F5B4-FA39-0F9C-7BBFAC0EEE4A}"/>
                </a:ext>
              </a:extLst>
            </p:cNvPr>
            <p:cNvSpPr/>
            <p:nvPr/>
          </p:nvSpPr>
          <p:spPr>
            <a:xfrm>
              <a:off x="8459169" y="26718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D1E6DF92-C574-A176-47B5-F19E34703F04}"/>
                </a:ext>
              </a:extLst>
            </p:cNvPr>
            <p:cNvSpPr/>
            <p:nvPr/>
          </p:nvSpPr>
          <p:spPr>
            <a:xfrm>
              <a:off x="8599994" y="26274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72830095-B4F5-EBFC-DD38-01D9EF83AD0D}"/>
                </a:ext>
              </a:extLst>
            </p:cNvPr>
            <p:cNvSpPr/>
            <p:nvPr/>
          </p:nvSpPr>
          <p:spPr>
            <a:xfrm>
              <a:off x="8752394" y="24325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BD263916-F401-2458-2434-58F553470828}"/>
                </a:ext>
              </a:extLst>
            </p:cNvPr>
            <p:cNvSpPr/>
            <p:nvPr/>
          </p:nvSpPr>
          <p:spPr>
            <a:xfrm>
              <a:off x="8302911" y="250396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0D107441-60F0-E1C2-2D0C-904A821A8E91}"/>
                </a:ext>
              </a:extLst>
            </p:cNvPr>
            <p:cNvSpPr/>
            <p:nvPr/>
          </p:nvSpPr>
          <p:spPr>
            <a:xfrm>
              <a:off x="8490036" y="188085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484A530F-54DF-C9AC-B222-051A1E6A3217}"/>
                </a:ext>
              </a:extLst>
            </p:cNvPr>
            <p:cNvSpPr/>
            <p:nvPr/>
          </p:nvSpPr>
          <p:spPr>
            <a:xfrm>
              <a:off x="8688735" y="23110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93DEA05C-AC90-46F5-C67C-65E2EE90BA4C}"/>
                </a:ext>
              </a:extLst>
            </p:cNvPr>
            <p:cNvSpPr/>
            <p:nvPr/>
          </p:nvSpPr>
          <p:spPr>
            <a:xfrm>
              <a:off x="8841135" y="189629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78365F52-0F13-58F4-5C83-C2C0FD0D84CC}"/>
                </a:ext>
              </a:extLst>
            </p:cNvPr>
            <p:cNvSpPr/>
            <p:nvPr/>
          </p:nvSpPr>
          <p:spPr>
            <a:xfrm>
              <a:off x="9016685" y="18982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85D0D262-8EDA-7F39-9EF6-9DF33134F07F}"/>
                </a:ext>
              </a:extLst>
            </p:cNvPr>
            <p:cNvSpPr/>
            <p:nvPr/>
          </p:nvSpPr>
          <p:spPr>
            <a:xfrm>
              <a:off x="8949166" y="237471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D0DC5A81-76FB-928D-F3D8-86FCAB219E04}"/>
                </a:ext>
              </a:extLst>
            </p:cNvPr>
            <p:cNvSpPr/>
            <p:nvPr/>
          </p:nvSpPr>
          <p:spPr>
            <a:xfrm>
              <a:off x="8430235" y="252711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CCA67F6C-447B-2347-668E-F849E7E48C9C}"/>
                </a:ext>
              </a:extLst>
            </p:cNvPr>
            <p:cNvSpPr/>
            <p:nvPr/>
          </p:nvSpPr>
          <p:spPr>
            <a:xfrm>
              <a:off x="8327991" y="22512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8AC1D4EC-BF2B-33C2-01FE-EE8A53F521A7}"/>
                </a:ext>
              </a:extLst>
            </p:cNvPr>
            <p:cNvSpPr/>
            <p:nvPr/>
          </p:nvSpPr>
          <p:spPr>
            <a:xfrm>
              <a:off x="8329920" y="20448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97BF07F3-2B67-8E85-8F89-D522EBAF8D45}"/>
                </a:ext>
              </a:extLst>
            </p:cNvPr>
            <p:cNvSpPr/>
            <p:nvPr/>
          </p:nvSpPr>
          <p:spPr>
            <a:xfrm>
              <a:off x="8644366" y="20236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C549E78C-55E0-801F-1A37-0265851809E5}"/>
                </a:ext>
              </a:extLst>
            </p:cNvPr>
            <p:cNvSpPr/>
            <p:nvPr/>
          </p:nvSpPr>
          <p:spPr>
            <a:xfrm>
              <a:off x="8796766" y="23612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08BA0BA3-31F4-3D30-0F35-C587CFC002AD}"/>
                </a:ext>
              </a:extLst>
            </p:cNvPr>
            <p:cNvSpPr/>
            <p:nvPr/>
          </p:nvSpPr>
          <p:spPr>
            <a:xfrm>
              <a:off x="8949166" y="20969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E39AFE1C-2655-0D3A-75C0-9D414D461355}"/>
                </a:ext>
              </a:extLst>
            </p:cNvPr>
            <p:cNvSpPr/>
            <p:nvPr/>
          </p:nvSpPr>
          <p:spPr>
            <a:xfrm>
              <a:off x="8812199" y="20525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4C4CE815-1553-DBBC-7555-8053DBF4F486}"/>
                </a:ext>
              </a:extLst>
            </p:cNvPr>
            <p:cNvSpPr/>
            <p:nvPr/>
          </p:nvSpPr>
          <p:spPr>
            <a:xfrm>
              <a:off x="8964599" y="22049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EE757BED-3240-AEAC-E5CE-D76CB599357D}"/>
                </a:ext>
              </a:extLst>
            </p:cNvPr>
            <p:cNvSpPr/>
            <p:nvPr/>
          </p:nvSpPr>
          <p:spPr>
            <a:xfrm>
              <a:off x="8389734" y="28801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0097613C-E5DE-DBF2-2AC2-870ED005B20F}"/>
                </a:ext>
              </a:extLst>
            </p:cNvPr>
            <p:cNvSpPr/>
            <p:nvPr/>
          </p:nvSpPr>
          <p:spPr>
            <a:xfrm>
              <a:off x="8542134" y="30325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EAD6D74B-6EFB-68EC-E8ED-31AB369454B2}"/>
                </a:ext>
              </a:extLst>
            </p:cNvPr>
            <p:cNvSpPr/>
            <p:nvPr/>
          </p:nvSpPr>
          <p:spPr>
            <a:xfrm>
              <a:off x="8694534" y="30692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09DFC228-36AF-AE7F-0EE5-DB97F5520D29}"/>
                </a:ext>
              </a:extLst>
            </p:cNvPr>
            <p:cNvSpPr/>
            <p:nvPr/>
          </p:nvSpPr>
          <p:spPr>
            <a:xfrm>
              <a:off x="8372372" y="305955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BF809091-81BA-993F-879E-7EB81C07D4D3}"/>
                </a:ext>
              </a:extLst>
            </p:cNvPr>
            <p:cNvSpPr/>
            <p:nvPr/>
          </p:nvSpPr>
          <p:spPr>
            <a:xfrm>
              <a:off x="8524772" y="32466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0E11A667-55A3-A14B-71BE-DFDF2F018287}"/>
                </a:ext>
              </a:extLst>
            </p:cNvPr>
            <p:cNvSpPr/>
            <p:nvPr/>
          </p:nvSpPr>
          <p:spPr>
            <a:xfrm>
              <a:off x="8420597" y="32698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05E6D671-44EF-4087-C699-F2D773F40892}"/>
                </a:ext>
              </a:extLst>
            </p:cNvPr>
            <p:cNvSpPr/>
            <p:nvPr/>
          </p:nvSpPr>
          <p:spPr>
            <a:xfrm>
              <a:off x="8547922" y="34550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8150EC9-5A18-A1C1-2350-605791A0F514}"/>
                </a:ext>
              </a:extLst>
            </p:cNvPr>
            <p:cNvSpPr/>
            <p:nvPr/>
          </p:nvSpPr>
          <p:spPr>
            <a:xfrm>
              <a:off x="8837289" y="32003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8EC93AEE-1EBA-6BA3-77D9-A038A677D77E}"/>
                </a:ext>
              </a:extLst>
            </p:cNvPr>
            <p:cNvSpPr/>
            <p:nvPr/>
          </p:nvSpPr>
          <p:spPr>
            <a:xfrm>
              <a:off x="8524772" y="31772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CF5C9F38-0613-0663-E047-5083A377EEF2}"/>
                </a:ext>
              </a:extLst>
            </p:cNvPr>
            <p:cNvSpPr/>
            <p:nvPr/>
          </p:nvSpPr>
          <p:spPr>
            <a:xfrm>
              <a:off x="8524772" y="321195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B8ED1DA1-A74D-D1DA-E036-5E20914BD64E}"/>
                </a:ext>
              </a:extLst>
            </p:cNvPr>
            <p:cNvSpPr/>
            <p:nvPr/>
          </p:nvSpPr>
          <p:spPr>
            <a:xfrm>
              <a:off x="8677172" y="28087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E95899B5-9C59-0748-6A9B-CF5F4E6190C1}"/>
                </a:ext>
              </a:extLst>
            </p:cNvPr>
            <p:cNvSpPr/>
            <p:nvPr/>
          </p:nvSpPr>
          <p:spPr>
            <a:xfrm>
              <a:off x="9049490" y="29611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D96B1978-85C8-3A91-9FEE-E32B3B22917B}"/>
                </a:ext>
              </a:extLst>
            </p:cNvPr>
            <p:cNvSpPr/>
            <p:nvPr/>
          </p:nvSpPr>
          <p:spPr>
            <a:xfrm>
              <a:off x="9062992" y="31830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7BAAD967-DD8E-D85C-6E59-2742D98D108D}"/>
                </a:ext>
              </a:extLst>
            </p:cNvPr>
            <p:cNvSpPr/>
            <p:nvPr/>
          </p:nvSpPr>
          <p:spPr>
            <a:xfrm>
              <a:off x="9064921" y="355533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1B68F858-D34D-B23B-6325-6DB6DAF9F602}"/>
                </a:ext>
              </a:extLst>
            </p:cNvPr>
            <p:cNvSpPr/>
            <p:nvPr/>
          </p:nvSpPr>
          <p:spPr>
            <a:xfrm>
              <a:off x="9089997" y="34993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A7A8EEEE-78CE-E5AD-B515-6574288B17E3}"/>
                </a:ext>
              </a:extLst>
            </p:cNvPr>
            <p:cNvSpPr/>
            <p:nvPr/>
          </p:nvSpPr>
          <p:spPr>
            <a:xfrm>
              <a:off x="8918304" y="35939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0EEED0AE-BE2A-E0C7-B20E-B68BB5DD1189}"/>
                </a:ext>
              </a:extLst>
            </p:cNvPr>
            <p:cNvSpPr/>
            <p:nvPr/>
          </p:nvSpPr>
          <p:spPr>
            <a:xfrm>
              <a:off x="8931805" y="34453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C158A08-2194-0CB6-3998-C9FF08FF572F}"/>
                </a:ext>
              </a:extLst>
            </p:cNvPr>
            <p:cNvSpPr/>
            <p:nvPr/>
          </p:nvSpPr>
          <p:spPr>
            <a:xfrm>
              <a:off x="8771688" y="35399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951C2E72-845B-84D6-0DB1-D39624275C58}"/>
                </a:ext>
              </a:extLst>
            </p:cNvPr>
            <p:cNvSpPr/>
            <p:nvPr/>
          </p:nvSpPr>
          <p:spPr>
            <a:xfrm>
              <a:off x="8449526" y="35997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F068E645-B2FE-F4E8-A010-08DBC8139F93}"/>
                </a:ext>
              </a:extLst>
            </p:cNvPr>
            <p:cNvSpPr/>
            <p:nvPr/>
          </p:nvSpPr>
          <p:spPr>
            <a:xfrm>
              <a:off x="8590351" y="35553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40C1B7FB-1478-8FA9-B434-00C687F903D5}"/>
                </a:ext>
              </a:extLst>
            </p:cNvPr>
            <p:cNvSpPr/>
            <p:nvPr/>
          </p:nvSpPr>
          <p:spPr>
            <a:xfrm>
              <a:off x="8742751" y="33604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1BD9D915-37EA-DFC5-8C33-6526E0491DB6}"/>
                </a:ext>
              </a:extLst>
            </p:cNvPr>
            <p:cNvSpPr/>
            <p:nvPr/>
          </p:nvSpPr>
          <p:spPr>
            <a:xfrm>
              <a:off x="8293268" y="343187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F5E50746-DDAE-2F31-6ED4-2D5A7D3D0661}"/>
                </a:ext>
              </a:extLst>
            </p:cNvPr>
            <p:cNvSpPr/>
            <p:nvPr/>
          </p:nvSpPr>
          <p:spPr>
            <a:xfrm>
              <a:off x="8480393" y="28087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42ABC448-0C4B-17CF-7D5D-916434CE4D5B}"/>
                </a:ext>
              </a:extLst>
            </p:cNvPr>
            <p:cNvSpPr/>
            <p:nvPr/>
          </p:nvSpPr>
          <p:spPr>
            <a:xfrm>
              <a:off x="8679092" y="32389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1E408AD2-F87D-70E7-5F34-0F58D22FD7E7}"/>
                </a:ext>
              </a:extLst>
            </p:cNvPr>
            <p:cNvSpPr/>
            <p:nvPr/>
          </p:nvSpPr>
          <p:spPr>
            <a:xfrm>
              <a:off x="8831492" y="28241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17488472-A8D5-128D-0983-A7E341C1A9BE}"/>
                </a:ext>
              </a:extLst>
            </p:cNvPr>
            <p:cNvSpPr/>
            <p:nvPr/>
          </p:nvSpPr>
          <p:spPr>
            <a:xfrm>
              <a:off x="9007042" y="28261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51EDA5E6-F32E-11EF-E369-393D61CF5522}"/>
                </a:ext>
              </a:extLst>
            </p:cNvPr>
            <p:cNvSpPr/>
            <p:nvPr/>
          </p:nvSpPr>
          <p:spPr>
            <a:xfrm>
              <a:off x="8939523" y="33026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9B9DC991-EAA6-78A2-5BB5-CA7FAF33D99B}"/>
                </a:ext>
              </a:extLst>
            </p:cNvPr>
            <p:cNvSpPr/>
            <p:nvPr/>
          </p:nvSpPr>
          <p:spPr>
            <a:xfrm>
              <a:off x="8420592" y="34550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0E8E0228-31F5-6A35-B759-875AC8A20D22}"/>
                </a:ext>
              </a:extLst>
            </p:cNvPr>
            <p:cNvSpPr/>
            <p:nvPr/>
          </p:nvSpPr>
          <p:spPr>
            <a:xfrm>
              <a:off x="8318348" y="31791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7722CAFE-E9B9-6EEF-D6BA-093E7448FD57}"/>
                </a:ext>
              </a:extLst>
            </p:cNvPr>
            <p:cNvSpPr/>
            <p:nvPr/>
          </p:nvSpPr>
          <p:spPr>
            <a:xfrm>
              <a:off x="8320277" y="297273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E5D27743-5873-9B4A-ABC9-977D98AE5A85}"/>
                </a:ext>
              </a:extLst>
            </p:cNvPr>
            <p:cNvSpPr/>
            <p:nvPr/>
          </p:nvSpPr>
          <p:spPr>
            <a:xfrm>
              <a:off x="8634723" y="29515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889D5CB5-508D-5065-D8C9-E09E5D539B10}"/>
                </a:ext>
              </a:extLst>
            </p:cNvPr>
            <p:cNvSpPr/>
            <p:nvPr/>
          </p:nvSpPr>
          <p:spPr>
            <a:xfrm>
              <a:off x="8787123" y="32891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157E1B8F-F628-8299-2CFF-9600EB233E55}"/>
                </a:ext>
              </a:extLst>
            </p:cNvPr>
            <p:cNvSpPr/>
            <p:nvPr/>
          </p:nvSpPr>
          <p:spPr>
            <a:xfrm>
              <a:off x="8939523" y="30248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259D9F5D-351B-EB94-905F-33927CD7E26D}"/>
                </a:ext>
              </a:extLst>
            </p:cNvPr>
            <p:cNvSpPr/>
            <p:nvPr/>
          </p:nvSpPr>
          <p:spPr>
            <a:xfrm>
              <a:off x="8802556" y="29804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4A9896C6-C371-8A75-BA6F-E3C7930E72D1}"/>
                </a:ext>
              </a:extLst>
            </p:cNvPr>
            <p:cNvSpPr/>
            <p:nvPr/>
          </p:nvSpPr>
          <p:spPr>
            <a:xfrm>
              <a:off x="8954956" y="31328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C65F89A3-1621-2C14-60DA-BA19F8EC882E}"/>
                </a:ext>
              </a:extLst>
            </p:cNvPr>
            <p:cNvSpPr/>
            <p:nvPr/>
          </p:nvSpPr>
          <p:spPr>
            <a:xfrm>
              <a:off x="8380089" y="37964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A8A09F53-29A5-A7C5-0485-7F897481950F}"/>
                </a:ext>
              </a:extLst>
            </p:cNvPr>
            <p:cNvSpPr/>
            <p:nvPr/>
          </p:nvSpPr>
          <p:spPr>
            <a:xfrm>
              <a:off x="8532489" y="39488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39F0AAD3-5A30-2DC0-70B4-D95EB450A43A}"/>
                </a:ext>
              </a:extLst>
            </p:cNvPr>
            <p:cNvSpPr/>
            <p:nvPr/>
          </p:nvSpPr>
          <p:spPr>
            <a:xfrm>
              <a:off x="8684889" y="39855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CD7AECF4-9491-EDC4-BC5E-77A7DA0ED6A7}"/>
                </a:ext>
              </a:extLst>
            </p:cNvPr>
            <p:cNvSpPr/>
            <p:nvPr/>
          </p:nvSpPr>
          <p:spPr>
            <a:xfrm>
              <a:off x="8362727" y="39758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78E4F46E-E741-8BA1-9E84-2363C0AC71CB}"/>
                </a:ext>
              </a:extLst>
            </p:cNvPr>
            <p:cNvSpPr/>
            <p:nvPr/>
          </p:nvSpPr>
          <p:spPr>
            <a:xfrm>
              <a:off x="8515127" y="41630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68155D7E-1D5D-80E9-C5E3-5C4B51161468}"/>
                </a:ext>
              </a:extLst>
            </p:cNvPr>
            <p:cNvSpPr/>
            <p:nvPr/>
          </p:nvSpPr>
          <p:spPr>
            <a:xfrm>
              <a:off x="8410952" y="41861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B89D65E5-97FA-DE31-B9D9-C370C70D7C27}"/>
                </a:ext>
              </a:extLst>
            </p:cNvPr>
            <p:cNvSpPr/>
            <p:nvPr/>
          </p:nvSpPr>
          <p:spPr>
            <a:xfrm>
              <a:off x="8538277" y="43713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7392EC3B-5EDD-A0D5-B7D3-0B7530EAF1CE}"/>
                </a:ext>
              </a:extLst>
            </p:cNvPr>
            <p:cNvSpPr/>
            <p:nvPr/>
          </p:nvSpPr>
          <p:spPr>
            <a:xfrm>
              <a:off x="8827644" y="41167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6AAE0EA7-59EF-C074-6CF0-BE7E8DBB82AF}"/>
                </a:ext>
              </a:extLst>
            </p:cNvPr>
            <p:cNvSpPr/>
            <p:nvPr/>
          </p:nvSpPr>
          <p:spPr>
            <a:xfrm>
              <a:off x="8515127" y="40935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D40D1D05-B379-B1A2-3A81-28A2D0C65C71}"/>
                </a:ext>
              </a:extLst>
            </p:cNvPr>
            <p:cNvSpPr/>
            <p:nvPr/>
          </p:nvSpPr>
          <p:spPr>
            <a:xfrm>
              <a:off x="8515127" y="41282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C1D1EE55-DD06-8338-5B85-E9C9F8AC5C52}"/>
                </a:ext>
              </a:extLst>
            </p:cNvPr>
            <p:cNvSpPr/>
            <p:nvPr/>
          </p:nvSpPr>
          <p:spPr>
            <a:xfrm>
              <a:off x="8667527" y="37250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FB90E118-D381-2338-512F-5CEB2D2A1E4A}"/>
                </a:ext>
              </a:extLst>
            </p:cNvPr>
            <p:cNvSpPr/>
            <p:nvPr/>
          </p:nvSpPr>
          <p:spPr>
            <a:xfrm>
              <a:off x="9039845" y="38774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9C4B925F-534B-EBD6-5D81-E4F952688A69}"/>
                </a:ext>
              </a:extLst>
            </p:cNvPr>
            <p:cNvSpPr/>
            <p:nvPr/>
          </p:nvSpPr>
          <p:spPr>
            <a:xfrm>
              <a:off x="9053347" y="40993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380F1212-4217-133B-74E8-E16A7EEAD5CA}"/>
                </a:ext>
              </a:extLst>
            </p:cNvPr>
            <p:cNvSpPr/>
            <p:nvPr/>
          </p:nvSpPr>
          <p:spPr>
            <a:xfrm>
              <a:off x="9055276" y="44716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2CF2F22C-8DEE-FA0B-9593-8B69260FE1DD}"/>
                </a:ext>
              </a:extLst>
            </p:cNvPr>
            <p:cNvSpPr/>
            <p:nvPr/>
          </p:nvSpPr>
          <p:spPr>
            <a:xfrm>
              <a:off x="9080352" y="44157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2B7930BE-2240-802E-EA81-3E206217B23D}"/>
                </a:ext>
              </a:extLst>
            </p:cNvPr>
            <p:cNvSpPr/>
            <p:nvPr/>
          </p:nvSpPr>
          <p:spPr>
            <a:xfrm>
              <a:off x="8908659" y="45102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3F69BC9C-E023-F1DE-4F3F-4E170760A161}"/>
                </a:ext>
              </a:extLst>
            </p:cNvPr>
            <p:cNvSpPr/>
            <p:nvPr/>
          </p:nvSpPr>
          <p:spPr>
            <a:xfrm>
              <a:off x="8922160" y="43617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F320D0B4-C9E7-AF7D-1A5E-F93B996B301F}"/>
                </a:ext>
              </a:extLst>
            </p:cNvPr>
            <p:cNvSpPr/>
            <p:nvPr/>
          </p:nvSpPr>
          <p:spPr>
            <a:xfrm>
              <a:off x="8762043" y="44562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5C5D2627-BDB0-5B83-AD9F-1611035D92E8}"/>
                </a:ext>
              </a:extLst>
            </p:cNvPr>
            <p:cNvSpPr/>
            <p:nvPr/>
          </p:nvSpPr>
          <p:spPr>
            <a:xfrm>
              <a:off x="8439881" y="45160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8D708FE3-ABE1-DB19-748B-F7055B383FD6}"/>
                </a:ext>
              </a:extLst>
            </p:cNvPr>
            <p:cNvSpPr/>
            <p:nvPr/>
          </p:nvSpPr>
          <p:spPr>
            <a:xfrm>
              <a:off x="8580706" y="44716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E571DA38-E0E9-024C-4C53-BEA293489397}"/>
                </a:ext>
              </a:extLst>
            </p:cNvPr>
            <p:cNvSpPr/>
            <p:nvPr/>
          </p:nvSpPr>
          <p:spPr>
            <a:xfrm>
              <a:off x="8733106" y="42768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B90606AB-8692-ED51-F12B-BF3D7FFF26D3}"/>
                </a:ext>
              </a:extLst>
            </p:cNvPr>
            <p:cNvSpPr/>
            <p:nvPr/>
          </p:nvSpPr>
          <p:spPr>
            <a:xfrm>
              <a:off x="8283623" y="43481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2F21BCC2-EB50-0C69-A048-6B1349B27C89}"/>
                </a:ext>
              </a:extLst>
            </p:cNvPr>
            <p:cNvSpPr/>
            <p:nvPr/>
          </p:nvSpPr>
          <p:spPr>
            <a:xfrm>
              <a:off x="8470748" y="37250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D6D871EB-1F5D-DB27-5286-0C19A03FB5FB}"/>
                </a:ext>
              </a:extLst>
            </p:cNvPr>
            <p:cNvSpPr/>
            <p:nvPr/>
          </p:nvSpPr>
          <p:spPr>
            <a:xfrm>
              <a:off x="8669447" y="41552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EE55491E-8F74-6885-3C1F-56F8676213F3}"/>
                </a:ext>
              </a:extLst>
            </p:cNvPr>
            <p:cNvSpPr/>
            <p:nvPr/>
          </p:nvSpPr>
          <p:spPr>
            <a:xfrm>
              <a:off x="8821847" y="37405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F28E7F6B-6151-7E8D-C0AB-72B23443AB66}"/>
                </a:ext>
              </a:extLst>
            </p:cNvPr>
            <p:cNvSpPr/>
            <p:nvPr/>
          </p:nvSpPr>
          <p:spPr>
            <a:xfrm>
              <a:off x="8997397" y="37424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D1B5E10F-092E-E792-D618-B1C3FC6413EC}"/>
                </a:ext>
              </a:extLst>
            </p:cNvPr>
            <p:cNvSpPr/>
            <p:nvPr/>
          </p:nvSpPr>
          <p:spPr>
            <a:xfrm>
              <a:off x="8929878" y="42189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4CE74345-092E-286B-92E7-A0E50225BF73}"/>
                </a:ext>
              </a:extLst>
            </p:cNvPr>
            <p:cNvSpPr/>
            <p:nvPr/>
          </p:nvSpPr>
          <p:spPr>
            <a:xfrm>
              <a:off x="8410947" y="43713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F104C22B-4988-E970-A6DB-24C5749749B6}"/>
                </a:ext>
              </a:extLst>
            </p:cNvPr>
            <p:cNvSpPr/>
            <p:nvPr/>
          </p:nvSpPr>
          <p:spPr>
            <a:xfrm>
              <a:off x="8308703" y="40954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8CFB281F-5B4A-FA81-B779-3B6398219322}"/>
                </a:ext>
              </a:extLst>
            </p:cNvPr>
            <p:cNvSpPr/>
            <p:nvPr/>
          </p:nvSpPr>
          <p:spPr>
            <a:xfrm>
              <a:off x="8310632" y="38890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DAB82E35-19B5-FF1A-7198-E1E708CCFC78}"/>
                </a:ext>
              </a:extLst>
            </p:cNvPr>
            <p:cNvSpPr/>
            <p:nvPr/>
          </p:nvSpPr>
          <p:spPr>
            <a:xfrm>
              <a:off x="8625078" y="38678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FAD3EC7D-3C51-2523-E78E-2BDF4F707DCC}"/>
                </a:ext>
              </a:extLst>
            </p:cNvPr>
            <p:cNvSpPr/>
            <p:nvPr/>
          </p:nvSpPr>
          <p:spPr>
            <a:xfrm>
              <a:off x="8777478" y="42054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FB943607-5835-8CA2-222B-7CDE24621562}"/>
                </a:ext>
              </a:extLst>
            </p:cNvPr>
            <p:cNvSpPr/>
            <p:nvPr/>
          </p:nvSpPr>
          <p:spPr>
            <a:xfrm>
              <a:off x="8929878" y="39411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884E9665-6E80-B978-F8D8-AD321AED400C}"/>
                </a:ext>
              </a:extLst>
            </p:cNvPr>
            <p:cNvSpPr/>
            <p:nvPr/>
          </p:nvSpPr>
          <p:spPr>
            <a:xfrm>
              <a:off x="8792911" y="38967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D28989B3-45D7-DE13-7629-E06DD7A570DD}"/>
                </a:ext>
              </a:extLst>
            </p:cNvPr>
            <p:cNvSpPr/>
            <p:nvPr/>
          </p:nvSpPr>
          <p:spPr>
            <a:xfrm>
              <a:off x="8945311" y="40491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78D52851-7A49-614C-E882-01EAB416AED6}"/>
                </a:ext>
              </a:extLst>
            </p:cNvPr>
            <p:cNvSpPr/>
            <p:nvPr/>
          </p:nvSpPr>
          <p:spPr>
            <a:xfrm>
              <a:off x="8382019" y="47012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30F9C08A-8A6F-FF08-2213-89C085940418}"/>
                </a:ext>
              </a:extLst>
            </p:cNvPr>
            <p:cNvSpPr/>
            <p:nvPr/>
          </p:nvSpPr>
          <p:spPr>
            <a:xfrm>
              <a:off x="8534419" y="48536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8792BA38-1123-D7A9-2A1E-8595DFAFCE8D}"/>
                </a:ext>
              </a:extLst>
            </p:cNvPr>
            <p:cNvSpPr/>
            <p:nvPr/>
          </p:nvSpPr>
          <p:spPr>
            <a:xfrm>
              <a:off x="8686819" y="48902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226903A1-1662-80DB-0E34-018137B1C050}"/>
                </a:ext>
              </a:extLst>
            </p:cNvPr>
            <p:cNvSpPr/>
            <p:nvPr/>
          </p:nvSpPr>
          <p:spPr>
            <a:xfrm>
              <a:off x="8364657" y="48806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A4A50F48-39C5-D094-81CD-97F205D6615C}"/>
                </a:ext>
              </a:extLst>
            </p:cNvPr>
            <p:cNvSpPr/>
            <p:nvPr/>
          </p:nvSpPr>
          <p:spPr>
            <a:xfrm>
              <a:off x="8517057" y="50677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7A3694E7-740A-F7F3-C1E7-CE0E6FBB0B66}"/>
                </a:ext>
              </a:extLst>
            </p:cNvPr>
            <p:cNvSpPr/>
            <p:nvPr/>
          </p:nvSpPr>
          <p:spPr>
            <a:xfrm>
              <a:off x="8412882" y="50909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13D9F6BA-C62C-E781-59E1-190F997DCECE}"/>
                </a:ext>
              </a:extLst>
            </p:cNvPr>
            <p:cNvSpPr/>
            <p:nvPr/>
          </p:nvSpPr>
          <p:spPr>
            <a:xfrm>
              <a:off x="8540207" y="52761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E1F80B66-8D23-3C52-8DB6-0D9BED7B8FE3}"/>
                </a:ext>
              </a:extLst>
            </p:cNvPr>
            <p:cNvSpPr/>
            <p:nvPr/>
          </p:nvSpPr>
          <p:spPr>
            <a:xfrm>
              <a:off x="8829574" y="50214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90F6B89C-01A9-564F-CA46-4E86067CD767}"/>
                </a:ext>
              </a:extLst>
            </p:cNvPr>
            <p:cNvSpPr/>
            <p:nvPr/>
          </p:nvSpPr>
          <p:spPr>
            <a:xfrm>
              <a:off x="8517057" y="49983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4242440A-FDEB-9729-E85E-434C46B4B57E}"/>
                </a:ext>
              </a:extLst>
            </p:cNvPr>
            <p:cNvSpPr/>
            <p:nvPr/>
          </p:nvSpPr>
          <p:spPr>
            <a:xfrm>
              <a:off x="8517057" y="50330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6E1EFEE3-61E2-A30F-FB22-8D85525BA1EE}"/>
                </a:ext>
              </a:extLst>
            </p:cNvPr>
            <p:cNvSpPr/>
            <p:nvPr/>
          </p:nvSpPr>
          <p:spPr>
            <a:xfrm>
              <a:off x="8669457" y="46298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5A1106BC-4AF7-4BC6-BA70-4AAE05720E5A}"/>
                </a:ext>
              </a:extLst>
            </p:cNvPr>
            <p:cNvSpPr/>
            <p:nvPr/>
          </p:nvSpPr>
          <p:spPr>
            <a:xfrm>
              <a:off x="9041775" y="47822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0630A4E9-62AE-7814-A3A1-01CED31757A4}"/>
                </a:ext>
              </a:extLst>
            </p:cNvPr>
            <p:cNvSpPr/>
            <p:nvPr/>
          </p:nvSpPr>
          <p:spPr>
            <a:xfrm>
              <a:off x="9055277" y="50041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08E9855-6CD9-A915-8E4D-35B815D12A63}"/>
                </a:ext>
              </a:extLst>
            </p:cNvPr>
            <p:cNvSpPr/>
            <p:nvPr/>
          </p:nvSpPr>
          <p:spPr>
            <a:xfrm>
              <a:off x="9057206" y="53764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BA6B0B47-17C8-E3A0-ABCB-95A54F510D57}"/>
                </a:ext>
              </a:extLst>
            </p:cNvPr>
            <p:cNvSpPr/>
            <p:nvPr/>
          </p:nvSpPr>
          <p:spPr>
            <a:xfrm>
              <a:off x="9082282" y="53204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B15C8F49-7A40-B811-92BC-8CD4222FAD6F}"/>
                </a:ext>
              </a:extLst>
            </p:cNvPr>
            <p:cNvSpPr/>
            <p:nvPr/>
          </p:nvSpPr>
          <p:spPr>
            <a:xfrm>
              <a:off x="8910589" y="54150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6C302BCD-0821-93A8-FF59-EA30791A53D3}"/>
                </a:ext>
              </a:extLst>
            </p:cNvPr>
            <p:cNvSpPr/>
            <p:nvPr/>
          </p:nvSpPr>
          <p:spPr>
            <a:xfrm>
              <a:off x="8924090" y="52664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FEFE6E66-EF43-85ED-2C08-B4B4F70D3DE5}"/>
                </a:ext>
              </a:extLst>
            </p:cNvPr>
            <p:cNvSpPr/>
            <p:nvPr/>
          </p:nvSpPr>
          <p:spPr>
            <a:xfrm>
              <a:off x="8763973" y="53609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67EE83C0-E99B-600B-F3E6-EE194AF23604}"/>
                </a:ext>
              </a:extLst>
            </p:cNvPr>
            <p:cNvSpPr/>
            <p:nvPr/>
          </p:nvSpPr>
          <p:spPr>
            <a:xfrm>
              <a:off x="8441811" y="54207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8360FCF2-0B3F-4994-6E84-48EA07A34C5F}"/>
                </a:ext>
              </a:extLst>
            </p:cNvPr>
            <p:cNvSpPr/>
            <p:nvPr/>
          </p:nvSpPr>
          <p:spPr>
            <a:xfrm>
              <a:off x="8582636" y="53764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7BA52679-BE07-EA17-A910-0767873FE72C}"/>
                </a:ext>
              </a:extLst>
            </p:cNvPr>
            <p:cNvSpPr/>
            <p:nvPr/>
          </p:nvSpPr>
          <p:spPr>
            <a:xfrm>
              <a:off x="8735036" y="51815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B87B354C-35D6-4430-35BF-A6881EE55ACD}"/>
                </a:ext>
              </a:extLst>
            </p:cNvPr>
            <p:cNvSpPr/>
            <p:nvPr/>
          </p:nvSpPr>
          <p:spPr>
            <a:xfrm>
              <a:off x="8285553" y="52529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D3E20C41-00D8-E118-150F-826A13D033E0}"/>
                </a:ext>
              </a:extLst>
            </p:cNvPr>
            <p:cNvSpPr/>
            <p:nvPr/>
          </p:nvSpPr>
          <p:spPr>
            <a:xfrm>
              <a:off x="8472678" y="46298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22833654-D64B-3384-FA9A-583040538281}"/>
                </a:ext>
              </a:extLst>
            </p:cNvPr>
            <p:cNvSpPr/>
            <p:nvPr/>
          </p:nvSpPr>
          <p:spPr>
            <a:xfrm>
              <a:off x="8671377" y="50600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BA1D6B5C-3ADB-0F9A-11C8-307CFB32C485}"/>
                </a:ext>
              </a:extLst>
            </p:cNvPr>
            <p:cNvSpPr/>
            <p:nvPr/>
          </p:nvSpPr>
          <p:spPr>
            <a:xfrm>
              <a:off x="8823777" y="46452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FC1B5B83-F259-3E82-9D54-F307B1793653}"/>
                </a:ext>
              </a:extLst>
            </p:cNvPr>
            <p:cNvSpPr/>
            <p:nvPr/>
          </p:nvSpPr>
          <p:spPr>
            <a:xfrm>
              <a:off x="8999327" y="46472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AAC733B7-8D77-0DE3-49B9-61870109D5CB}"/>
                </a:ext>
              </a:extLst>
            </p:cNvPr>
            <p:cNvSpPr/>
            <p:nvPr/>
          </p:nvSpPr>
          <p:spPr>
            <a:xfrm>
              <a:off x="8931808" y="51237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0C003483-FF78-EEE0-BA5A-CE77179E16A7}"/>
                </a:ext>
              </a:extLst>
            </p:cNvPr>
            <p:cNvSpPr/>
            <p:nvPr/>
          </p:nvSpPr>
          <p:spPr>
            <a:xfrm>
              <a:off x="8412877" y="52761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C965E937-B511-8D83-1225-8900A4AD1BA4}"/>
                </a:ext>
              </a:extLst>
            </p:cNvPr>
            <p:cNvSpPr/>
            <p:nvPr/>
          </p:nvSpPr>
          <p:spPr>
            <a:xfrm>
              <a:off x="8310633" y="50002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A7B4A002-B047-C868-38D1-DE0B28DF440E}"/>
                </a:ext>
              </a:extLst>
            </p:cNvPr>
            <p:cNvSpPr/>
            <p:nvPr/>
          </p:nvSpPr>
          <p:spPr>
            <a:xfrm>
              <a:off x="8312562" y="47938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A705981A-F74A-9A04-04F0-C524119D4741}"/>
                </a:ext>
              </a:extLst>
            </p:cNvPr>
            <p:cNvSpPr/>
            <p:nvPr/>
          </p:nvSpPr>
          <p:spPr>
            <a:xfrm>
              <a:off x="8627008" y="47725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4E4C3AA1-3380-5CEA-832B-2397C43EC090}"/>
                </a:ext>
              </a:extLst>
            </p:cNvPr>
            <p:cNvSpPr/>
            <p:nvPr/>
          </p:nvSpPr>
          <p:spPr>
            <a:xfrm>
              <a:off x="8779408" y="51101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593A059E-8758-59F7-429E-A109E65E3AC8}"/>
                </a:ext>
              </a:extLst>
            </p:cNvPr>
            <p:cNvSpPr/>
            <p:nvPr/>
          </p:nvSpPr>
          <p:spPr>
            <a:xfrm>
              <a:off x="8931808" y="48459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367ED4C8-E62B-5BCF-7C0E-AA64908895C9}"/>
                </a:ext>
              </a:extLst>
            </p:cNvPr>
            <p:cNvSpPr/>
            <p:nvPr/>
          </p:nvSpPr>
          <p:spPr>
            <a:xfrm>
              <a:off x="8794841" y="48015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CD39BBC2-8BAA-0E99-7322-4130544CAC43}"/>
                </a:ext>
              </a:extLst>
            </p:cNvPr>
            <p:cNvSpPr/>
            <p:nvPr/>
          </p:nvSpPr>
          <p:spPr>
            <a:xfrm>
              <a:off x="8947241" y="49539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2479F23A-6AED-143F-28CA-BB8C1667A7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9754" y="922612"/>
              <a:ext cx="0" cy="45674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5B8145A1-14F6-FDA0-29AD-50117C591B82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243" y="912422"/>
              <a:ext cx="0" cy="45776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8B1AD32A-3968-08B8-0D77-13C9D94C0490}"/>
                </a:ext>
              </a:extLst>
            </p:cNvPr>
            <p:cNvSpPr/>
            <p:nvPr/>
          </p:nvSpPr>
          <p:spPr>
            <a:xfrm>
              <a:off x="9313773" y="10378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F4A74CF0-37EC-5C95-D6CB-4FC1143453D5}"/>
                </a:ext>
              </a:extLst>
            </p:cNvPr>
            <p:cNvSpPr/>
            <p:nvPr/>
          </p:nvSpPr>
          <p:spPr>
            <a:xfrm>
              <a:off x="9466173" y="11902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3A1E678C-48BB-131F-87F1-6E509033B75C}"/>
                </a:ext>
              </a:extLst>
            </p:cNvPr>
            <p:cNvSpPr/>
            <p:nvPr/>
          </p:nvSpPr>
          <p:spPr>
            <a:xfrm>
              <a:off x="9618573" y="12268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751B2757-68A1-4C28-EA43-2E8212F5D28C}"/>
                </a:ext>
              </a:extLst>
            </p:cNvPr>
            <p:cNvSpPr/>
            <p:nvPr/>
          </p:nvSpPr>
          <p:spPr>
            <a:xfrm>
              <a:off x="9296411" y="12172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98F32665-0A6E-C08B-1016-9EA00865CD4D}"/>
                </a:ext>
              </a:extLst>
            </p:cNvPr>
            <p:cNvSpPr/>
            <p:nvPr/>
          </p:nvSpPr>
          <p:spPr>
            <a:xfrm>
              <a:off x="9448811" y="140437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0B423D35-A1CE-A93C-D440-604EE334C62B}"/>
                </a:ext>
              </a:extLst>
            </p:cNvPr>
            <p:cNvSpPr/>
            <p:nvPr/>
          </p:nvSpPr>
          <p:spPr>
            <a:xfrm>
              <a:off x="9344636" y="142752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7CC5DB86-9048-2B74-313D-E123B1B40410}"/>
                </a:ext>
              </a:extLst>
            </p:cNvPr>
            <p:cNvSpPr/>
            <p:nvPr/>
          </p:nvSpPr>
          <p:spPr>
            <a:xfrm>
              <a:off x="9471961" y="16127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17EF520C-74B3-BD67-07B0-1D31E501B64D}"/>
                </a:ext>
              </a:extLst>
            </p:cNvPr>
            <p:cNvSpPr/>
            <p:nvPr/>
          </p:nvSpPr>
          <p:spPr>
            <a:xfrm>
              <a:off x="9761328" y="135807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C56EF894-314C-0520-85CA-0DE953C96C16}"/>
                </a:ext>
              </a:extLst>
            </p:cNvPr>
            <p:cNvSpPr/>
            <p:nvPr/>
          </p:nvSpPr>
          <p:spPr>
            <a:xfrm>
              <a:off x="9448811" y="133492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AD1D3E1F-AA35-F16A-5E70-56A1B72A9D6A}"/>
                </a:ext>
              </a:extLst>
            </p:cNvPr>
            <p:cNvSpPr/>
            <p:nvPr/>
          </p:nvSpPr>
          <p:spPr>
            <a:xfrm>
              <a:off x="9448811" y="13696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27C772B1-DEF2-E0D3-0754-0145E11C2124}"/>
                </a:ext>
              </a:extLst>
            </p:cNvPr>
            <p:cNvSpPr/>
            <p:nvPr/>
          </p:nvSpPr>
          <p:spPr>
            <a:xfrm>
              <a:off x="9601211" y="9664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7DF2F058-9C30-4A65-9170-3F5165208D48}"/>
                </a:ext>
              </a:extLst>
            </p:cNvPr>
            <p:cNvSpPr/>
            <p:nvPr/>
          </p:nvSpPr>
          <p:spPr>
            <a:xfrm>
              <a:off x="9973529" y="111886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7B3E9C34-78FA-E1E8-D568-A49C54C8E804}"/>
                </a:ext>
              </a:extLst>
            </p:cNvPr>
            <p:cNvSpPr/>
            <p:nvPr/>
          </p:nvSpPr>
          <p:spPr>
            <a:xfrm>
              <a:off x="9987031" y="13407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678BBB11-08AA-1F82-5A51-00561467BBAF}"/>
                </a:ext>
              </a:extLst>
            </p:cNvPr>
            <p:cNvSpPr/>
            <p:nvPr/>
          </p:nvSpPr>
          <p:spPr>
            <a:xfrm>
              <a:off x="9988960" y="17130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F751FC78-89D3-E55A-2758-7996A797A4D9}"/>
                </a:ext>
              </a:extLst>
            </p:cNvPr>
            <p:cNvSpPr/>
            <p:nvPr/>
          </p:nvSpPr>
          <p:spPr>
            <a:xfrm>
              <a:off x="10014036" y="16570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A4A32B1C-0D9B-28E4-2FEB-F25C1E1B2285}"/>
                </a:ext>
              </a:extLst>
            </p:cNvPr>
            <p:cNvSpPr/>
            <p:nvPr/>
          </p:nvSpPr>
          <p:spPr>
            <a:xfrm>
              <a:off x="9842343" y="17516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52821C99-260F-8D64-6D5A-DFF2ED4780E5}"/>
                </a:ext>
              </a:extLst>
            </p:cNvPr>
            <p:cNvSpPr/>
            <p:nvPr/>
          </p:nvSpPr>
          <p:spPr>
            <a:xfrm>
              <a:off x="9855844" y="16030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3AF0B542-EB35-8F4B-5452-278E42407090}"/>
                </a:ext>
              </a:extLst>
            </p:cNvPr>
            <p:cNvSpPr/>
            <p:nvPr/>
          </p:nvSpPr>
          <p:spPr>
            <a:xfrm>
              <a:off x="9695727" y="169759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4CC50A57-23B5-0397-78A2-F5A913A20FC8}"/>
                </a:ext>
              </a:extLst>
            </p:cNvPr>
            <p:cNvSpPr/>
            <p:nvPr/>
          </p:nvSpPr>
          <p:spPr>
            <a:xfrm>
              <a:off x="9373565" y="175739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F750D548-FF36-3195-DEE1-F0D9FB1CD279}"/>
                </a:ext>
              </a:extLst>
            </p:cNvPr>
            <p:cNvSpPr/>
            <p:nvPr/>
          </p:nvSpPr>
          <p:spPr>
            <a:xfrm>
              <a:off x="9514390" y="17130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383883C9-7EDF-10BF-F1BF-537917FC554E}"/>
                </a:ext>
              </a:extLst>
            </p:cNvPr>
            <p:cNvSpPr/>
            <p:nvPr/>
          </p:nvSpPr>
          <p:spPr>
            <a:xfrm>
              <a:off x="9666790" y="15181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BCCD74E2-9B61-2FFB-5C29-DF65EF3015BB}"/>
                </a:ext>
              </a:extLst>
            </p:cNvPr>
            <p:cNvSpPr/>
            <p:nvPr/>
          </p:nvSpPr>
          <p:spPr>
            <a:xfrm>
              <a:off x="9217307" y="15895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82EE3E30-51C7-9557-EE2D-751C97110FB7}"/>
                </a:ext>
              </a:extLst>
            </p:cNvPr>
            <p:cNvSpPr/>
            <p:nvPr/>
          </p:nvSpPr>
          <p:spPr>
            <a:xfrm>
              <a:off x="9404432" y="9664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93F7B6F2-C43D-6946-5998-22559A102327}"/>
                </a:ext>
              </a:extLst>
            </p:cNvPr>
            <p:cNvSpPr/>
            <p:nvPr/>
          </p:nvSpPr>
          <p:spPr>
            <a:xfrm>
              <a:off x="9603131" y="13966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6824870A-0F60-843B-AED4-E79A9F890D46}"/>
                </a:ext>
              </a:extLst>
            </p:cNvPr>
            <p:cNvSpPr/>
            <p:nvPr/>
          </p:nvSpPr>
          <p:spPr>
            <a:xfrm>
              <a:off x="9755531" y="9818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6F5C84BB-67F4-C09D-CC15-B5BDC41AEE5E}"/>
                </a:ext>
              </a:extLst>
            </p:cNvPr>
            <p:cNvSpPr/>
            <p:nvPr/>
          </p:nvSpPr>
          <p:spPr>
            <a:xfrm>
              <a:off x="9931081" y="9838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7F7C9412-8742-2341-D9B9-506861AEC0CB}"/>
                </a:ext>
              </a:extLst>
            </p:cNvPr>
            <p:cNvSpPr/>
            <p:nvPr/>
          </p:nvSpPr>
          <p:spPr>
            <a:xfrm>
              <a:off x="9863562" y="14603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5B9C6B38-5596-85B8-7EF4-0505F76C3B3E}"/>
                </a:ext>
              </a:extLst>
            </p:cNvPr>
            <p:cNvSpPr/>
            <p:nvPr/>
          </p:nvSpPr>
          <p:spPr>
            <a:xfrm>
              <a:off x="9344631" y="16127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6C894917-5674-8FDF-424B-3F4A8E97FBAA}"/>
                </a:ext>
              </a:extLst>
            </p:cNvPr>
            <p:cNvSpPr/>
            <p:nvPr/>
          </p:nvSpPr>
          <p:spPr>
            <a:xfrm>
              <a:off x="9242387" y="133684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256270DC-97EF-BE23-295F-E976AE1E9FEF}"/>
                </a:ext>
              </a:extLst>
            </p:cNvPr>
            <p:cNvSpPr/>
            <p:nvPr/>
          </p:nvSpPr>
          <p:spPr>
            <a:xfrm>
              <a:off x="9244316" y="11304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7EB66397-5E50-35D4-D057-FB93B0B84160}"/>
                </a:ext>
              </a:extLst>
            </p:cNvPr>
            <p:cNvSpPr/>
            <p:nvPr/>
          </p:nvSpPr>
          <p:spPr>
            <a:xfrm>
              <a:off x="9558762" y="11092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9541AF1F-C436-335E-ABA5-AB5BDE54BCEB}"/>
                </a:ext>
              </a:extLst>
            </p:cNvPr>
            <p:cNvSpPr/>
            <p:nvPr/>
          </p:nvSpPr>
          <p:spPr>
            <a:xfrm>
              <a:off x="9711162" y="14468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F3A1BE56-3A49-261D-996F-997223A57495}"/>
                </a:ext>
              </a:extLst>
            </p:cNvPr>
            <p:cNvSpPr/>
            <p:nvPr/>
          </p:nvSpPr>
          <p:spPr>
            <a:xfrm>
              <a:off x="9863562" y="118251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C1191C8E-3277-FECD-FD61-70D4CBF64A0D}"/>
                </a:ext>
              </a:extLst>
            </p:cNvPr>
            <p:cNvSpPr/>
            <p:nvPr/>
          </p:nvSpPr>
          <p:spPr>
            <a:xfrm>
              <a:off x="9726595" y="11381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1554B4CA-3A99-46AE-873F-FCF8DD5FB226}"/>
                </a:ext>
              </a:extLst>
            </p:cNvPr>
            <p:cNvSpPr/>
            <p:nvPr/>
          </p:nvSpPr>
          <p:spPr>
            <a:xfrm>
              <a:off x="9878995" y="12905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F7541F79-A42B-C631-ABE5-2F25E5F5F8A7}"/>
                </a:ext>
              </a:extLst>
            </p:cNvPr>
            <p:cNvSpPr/>
            <p:nvPr/>
          </p:nvSpPr>
          <p:spPr>
            <a:xfrm>
              <a:off x="9315704" y="196575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5F1A1317-159A-FA8A-7A6D-D8DD585BA60F}"/>
                </a:ext>
              </a:extLst>
            </p:cNvPr>
            <p:cNvSpPr/>
            <p:nvPr/>
          </p:nvSpPr>
          <p:spPr>
            <a:xfrm>
              <a:off x="9468104" y="211815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CB31CABF-55B2-DBD9-DC0D-803C54942CC4}"/>
                </a:ext>
              </a:extLst>
            </p:cNvPr>
            <p:cNvSpPr/>
            <p:nvPr/>
          </p:nvSpPr>
          <p:spPr>
            <a:xfrm>
              <a:off x="9620504" y="215480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94277B7E-D5CD-554A-7C17-B91E0D96D3A7}"/>
                </a:ext>
              </a:extLst>
            </p:cNvPr>
            <p:cNvSpPr/>
            <p:nvPr/>
          </p:nvSpPr>
          <p:spPr>
            <a:xfrm>
              <a:off x="9298342" y="21451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20A8BDD5-145E-FFD8-7FF2-71D211F91D17}"/>
                </a:ext>
              </a:extLst>
            </p:cNvPr>
            <p:cNvSpPr/>
            <p:nvPr/>
          </p:nvSpPr>
          <p:spPr>
            <a:xfrm>
              <a:off x="9450742" y="23322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C8E92E56-00C5-AB07-D746-F4D2381E295C}"/>
                </a:ext>
              </a:extLst>
            </p:cNvPr>
            <p:cNvSpPr/>
            <p:nvPr/>
          </p:nvSpPr>
          <p:spPr>
            <a:xfrm>
              <a:off x="9346567" y="23554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040D41FD-7390-830D-30CB-B5D3DDE19B90}"/>
                </a:ext>
              </a:extLst>
            </p:cNvPr>
            <p:cNvSpPr/>
            <p:nvPr/>
          </p:nvSpPr>
          <p:spPr>
            <a:xfrm>
              <a:off x="9473892" y="25406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A54E0C81-5EE4-33D1-CD54-D4E51BDE6391}"/>
                </a:ext>
              </a:extLst>
            </p:cNvPr>
            <p:cNvSpPr/>
            <p:nvPr/>
          </p:nvSpPr>
          <p:spPr>
            <a:xfrm>
              <a:off x="9763259" y="22859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13A0CF3A-0C15-C592-04B4-FBE037DABF55}"/>
                </a:ext>
              </a:extLst>
            </p:cNvPr>
            <p:cNvSpPr/>
            <p:nvPr/>
          </p:nvSpPr>
          <p:spPr>
            <a:xfrm>
              <a:off x="9450742" y="22628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19B712DF-DABA-891F-C75F-EFADF62F8E5D}"/>
                </a:ext>
              </a:extLst>
            </p:cNvPr>
            <p:cNvSpPr/>
            <p:nvPr/>
          </p:nvSpPr>
          <p:spPr>
            <a:xfrm>
              <a:off x="9450742" y="229755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B2F5B750-19B4-FC7C-FB7A-6A16A633A79F}"/>
                </a:ext>
              </a:extLst>
            </p:cNvPr>
            <p:cNvSpPr/>
            <p:nvPr/>
          </p:nvSpPr>
          <p:spPr>
            <a:xfrm>
              <a:off x="9603142" y="18943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B2E3C5A6-FE50-6EFC-540E-B3C90A41FEF2}"/>
                </a:ext>
              </a:extLst>
            </p:cNvPr>
            <p:cNvSpPr/>
            <p:nvPr/>
          </p:nvSpPr>
          <p:spPr>
            <a:xfrm>
              <a:off x="9975460" y="20467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E746A02C-2AF0-7D63-3300-E4326C2D1E3D}"/>
                </a:ext>
              </a:extLst>
            </p:cNvPr>
            <p:cNvSpPr/>
            <p:nvPr/>
          </p:nvSpPr>
          <p:spPr>
            <a:xfrm>
              <a:off x="9988962" y="22686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BF43ED29-75D6-EB9A-7596-A67D3844896B}"/>
                </a:ext>
              </a:extLst>
            </p:cNvPr>
            <p:cNvSpPr/>
            <p:nvPr/>
          </p:nvSpPr>
          <p:spPr>
            <a:xfrm>
              <a:off x="9990891" y="26409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542B00BF-B38E-8D5D-67AE-13C888A86CE4}"/>
                </a:ext>
              </a:extLst>
            </p:cNvPr>
            <p:cNvSpPr/>
            <p:nvPr/>
          </p:nvSpPr>
          <p:spPr>
            <a:xfrm>
              <a:off x="10015967" y="25849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4AD0EB3A-4966-B3F1-B440-2EE6CC657516}"/>
                </a:ext>
              </a:extLst>
            </p:cNvPr>
            <p:cNvSpPr/>
            <p:nvPr/>
          </p:nvSpPr>
          <p:spPr>
            <a:xfrm>
              <a:off x="9844274" y="26795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D6D19072-D1CB-7272-9A4B-6B45134913FE}"/>
                </a:ext>
              </a:extLst>
            </p:cNvPr>
            <p:cNvSpPr/>
            <p:nvPr/>
          </p:nvSpPr>
          <p:spPr>
            <a:xfrm>
              <a:off x="9857775" y="253097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38BEA72A-25A3-7899-6E6C-E2F9985619E8}"/>
                </a:ext>
              </a:extLst>
            </p:cNvPr>
            <p:cNvSpPr/>
            <p:nvPr/>
          </p:nvSpPr>
          <p:spPr>
            <a:xfrm>
              <a:off x="9697658" y="26254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4406A1DE-D846-C4A1-F20F-911AA5528872}"/>
                </a:ext>
              </a:extLst>
            </p:cNvPr>
            <p:cNvSpPr/>
            <p:nvPr/>
          </p:nvSpPr>
          <p:spPr>
            <a:xfrm>
              <a:off x="9375496" y="268530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1869344A-9E81-43F7-D2F8-FD3C6E018FBD}"/>
                </a:ext>
              </a:extLst>
            </p:cNvPr>
            <p:cNvSpPr/>
            <p:nvPr/>
          </p:nvSpPr>
          <p:spPr>
            <a:xfrm>
              <a:off x="9516321" y="264093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2C9FEBC7-F312-0330-FFED-6CA5716248AE}"/>
                </a:ext>
              </a:extLst>
            </p:cNvPr>
            <p:cNvSpPr/>
            <p:nvPr/>
          </p:nvSpPr>
          <p:spPr>
            <a:xfrm>
              <a:off x="9668721" y="24460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F258201F-319F-B379-4CDE-53B1C54FFEF2}"/>
                </a:ext>
              </a:extLst>
            </p:cNvPr>
            <p:cNvSpPr/>
            <p:nvPr/>
          </p:nvSpPr>
          <p:spPr>
            <a:xfrm>
              <a:off x="9219238" y="251746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DD2B1F43-FDC7-CB1F-2006-317C90F1C96A}"/>
                </a:ext>
              </a:extLst>
            </p:cNvPr>
            <p:cNvSpPr/>
            <p:nvPr/>
          </p:nvSpPr>
          <p:spPr>
            <a:xfrm>
              <a:off x="9406363" y="189435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C6EB3ED8-1470-0B57-7F97-6DD2182169B0}"/>
                </a:ext>
              </a:extLst>
            </p:cNvPr>
            <p:cNvSpPr/>
            <p:nvPr/>
          </p:nvSpPr>
          <p:spPr>
            <a:xfrm>
              <a:off x="9605062" y="232455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9A26B9B1-E19F-6050-B482-0A835040E1C6}"/>
                </a:ext>
              </a:extLst>
            </p:cNvPr>
            <p:cNvSpPr/>
            <p:nvPr/>
          </p:nvSpPr>
          <p:spPr>
            <a:xfrm>
              <a:off x="9757462" y="190979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A1178190-15C9-5004-D744-449EE898F3F0}"/>
                </a:ext>
              </a:extLst>
            </p:cNvPr>
            <p:cNvSpPr/>
            <p:nvPr/>
          </p:nvSpPr>
          <p:spPr>
            <a:xfrm>
              <a:off x="9933012" y="19117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1517AD8A-4A32-2FCA-B057-808058A8CD6D}"/>
                </a:ext>
              </a:extLst>
            </p:cNvPr>
            <p:cNvSpPr/>
            <p:nvPr/>
          </p:nvSpPr>
          <p:spPr>
            <a:xfrm>
              <a:off x="9865493" y="238821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DBCB7F1B-CF67-E9F9-97B0-CB2090D53A1B}"/>
                </a:ext>
              </a:extLst>
            </p:cNvPr>
            <p:cNvSpPr/>
            <p:nvPr/>
          </p:nvSpPr>
          <p:spPr>
            <a:xfrm>
              <a:off x="9346562" y="254061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3CC2E33B-EF71-164E-06FC-6CA0893363AC}"/>
                </a:ext>
              </a:extLst>
            </p:cNvPr>
            <p:cNvSpPr/>
            <p:nvPr/>
          </p:nvSpPr>
          <p:spPr>
            <a:xfrm>
              <a:off x="9244318" y="226475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B62F6E89-782F-81F1-7F9E-0AE09585C686}"/>
                </a:ext>
              </a:extLst>
            </p:cNvPr>
            <p:cNvSpPr/>
            <p:nvPr/>
          </p:nvSpPr>
          <p:spPr>
            <a:xfrm>
              <a:off x="9246247" y="20583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7C9ECA59-D1CB-A299-F2FC-CFD007540822}"/>
                </a:ext>
              </a:extLst>
            </p:cNvPr>
            <p:cNvSpPr/>
            <p:nvPr/>
          </p:nvSpPr>
          <p:spPr>
            <a:xfrm>
              <a:off x="9560693" y="20371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05419F88-94AD-739F-DDDE-45ACBFABACEE}"/>
                </a:ext>
              </a:extLst>
            </p:cNvPr>
            <p:cNvSpPr/>
            <p:nvPr/>
          </p:nvSpPr>
          <p:spPr>
            <a:xfrm>
              <a:off x="9713093" y="23747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78B01B87-CBE1-4ACD-CD36-1F17F52A90A7}"/>
                </a:ext>
              </a:extLst>
            </p:cNvPr>
            <p:cNvSpPr/>
            <p:nvPr/>
          </p:nvSpPr>
          <p:spPr>
            <a:xfrm>
              <a:off x="9865493" y="211041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D7009B4B-C839-AB72-B250-EF1181942E41}"/>
                </a:ext>
              </a:extLst>
            </p:cNvPr>
            <p:cNvSpPr/>
            <p:nvPr/>
          </p:nvSpPr>
          <p:spPr>
            <a:xfrm>
              <a:off x="9728526" y="20660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7E02BCB2-FEBA-6CED-B498-4A4359FF74D8}"/>
                </a:ext>
              </a:extLst>
            </p:cNvPr>
            <p:cNvSpPr/>
            <p:nvPr/>
          </p:nvSpPr>
          <p:spPr>
            <a:xfrm>
              <a:off x="9880926" y="221844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8AADFC5D-3B9D-28A8-19DA-4BDA3A491A1D}"/>
                </a:ext>
              </a:extLst>
            </p:cNvPr>
            <p:cNvSpPr/>
            <p:nvPr/>
          </p:nvSpPr>
          <p:spPr>
            <a:xfrm>
              <a:off x="9306061" y="28936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A5F64C09-F547-3506-CB05-1DD5AAFC8C91}"/>
                </a:ext>
              </a:extLst>
            </p:cNvPr>
            <p:cNvSpPr/>
            <p:nvPr/>
          </p:nvSpPr>
          <p:spPr>
            <a:xfrm>
              <a:off x="9458461" y="30460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7E490614-83F0-CA64-76A1-5F0E662C9CCA}"/>
                </a:ext>
              </a:extLst>
            </p:cNvPr>
            <p:cNvSpPr/>
            <p:nvPr/>
          </p:nvSpPr>
          <p:spPr>
            <a:xfrm>
              <a:off x="9610861" y="30827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76D34CF4-7D5B-0A36-C270-C8A4869E0F71}"/>
                </a:ext>
              </a:extLst>
            </p:cNvPr>
            <p:cNvSpPr/>
            <p:nvPr/>
          </p:nvSpPr>
          <p:spPr>
            <a:xfrm>
              <a:off x="9288699" y="307305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6F16CE3C-0F90-633D-FDF8-C576A0F860B7}"/>
                </a:ext>
              </a:extLst>
            </p:cNvPr>
            <p:cNvSpPr/>
            <p:nvPr/>
          </p:nvSpPr>
          <p:spPr>
            <a:xfrm>
              <a:off x="9441099" y="32601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6A20E092-71B6-60E4-5A46-10633CAA3F0F}"/>
                </a:ext>
              </a:extLst>
            </p:cNvPr>
            <p:cNvSpPr/>
            <p:nvPr/>
          </p:nvSpPr>
          <p:spPr>
            <a:xfrm>
              <a:off x="9336924" y="32833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D4D3C1C9-7CFC-4DAF-B0BF-E92AACAA35E2}"/>
                </a:ext>
              </a:extLst>
            </p:cNvPr>
            <p:cNvSpPr/>
            <p:nvPr/>
          </p:nvSpPr>
          <p:spPr>
            <a:xfrm>
              <a:off x="9464249" y="346852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74E4390A-40AC-A472-4A2B-E25F05E20F96}"/>
                </a:ext>
              </a:extLst>
            </p:cNvPr>
            <p:cNvSpPr/>
            <p:nvPr/>
          </p:nvSpPr>
          <p:spPr>
            <a:xfrm>
              <a:off x="9753616" y="321388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Oval 815">
              <a:extLst>
                <a:ext uri="{FF2B5EF4-FFF2-40B4-BE49-F238E27FC236}">
                  <a16:creationId xmlns:a16="http://schemas.microsoft.com/office/drawing/2014/main" id="{FA1F223A-2DC7-F2AF-CC12-8088C90572CB}"/>
                </a:ext>
              </a:extLst>
            </p:cNvPr>
            <p:cNvSpPr/>
            <p:nvPr/>
          </p:nvSpPr>
          <p:spPr>
            <a:xfrm>
              <a:off x="9441099" y="319073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A99FDB7A-7BFD-AD3B-602C-B26624C1DE39}"/>
                </a:ext>
              </a:extLst>
            </p:cNvPr>
            <p:cNvSpPr/>
            <p:nvPr/>
          </p:nvSpPr>
          <p:spPr>
            <a:xfrm>
              <a:off x="9441099" y="322545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E21BC31E-53CD-E8DA-2B86-C6F0EE3599ED}"/>
                </a:ext>
              </a:extLst>
            </p:cNvPr>
            <p:cNvSpPr/>
            <p:nvPr/>
          </p:nvSpPr>
          <p:spPr>
            <a:xfrm>
              <a:off x="9593499" y="28222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FCA767B5-FBCA-A872-D585-1EB773AFAE34}"/>
                </a:ext>
              </a:extLst>
            </p:cNvPr>
            <p:cNvSpPr/>
            <p:nvPr/>
          </p:nvSpPr>
          <p:spPr>
            <a:xfrm>
              <a:off x="9965817" y="297466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FB8C9696-9434-7913-D837-64EAFF0BEB29}"/>
                </a:ext>
              </a:extLst>
            </p:cNvPr>
            <p:cNvSpPr/>
            <p:nvPr/>
          </p:nvSpPr>
          <p:spPr>
            <a:xfrm>
              <a:off x="9979319" y="31965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07E15ACD-9E02-A4B9-6DFF-6A7513272F31}"/>
                </a:ext>
              </a:extLst>
            </p:cNvPr>
            <p:cNvSpPr/>
            <p:nvPr/>
          </p:nvSpPr>
          <p:spPr>
            <a:xfrm>
              <a:off x="9981248" y="356883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Oval 821">
              <a:extLst>
                <a:ext uri="{FF2B5EF4-FFF2-40B4-BE49-F238E27FC236}">
                  <a16:creationId xmlns:a16="http://schemas.microsoft.com/office/drawing/2014/main" id="{F9C66991-3219-414D-4B41-609844308737}"/>
                </a:ext>
              </a:extLst>
            </p:cNvPr>
            <p:cNvSpPr/>
            <p:nvPr/>
          </p:nvSpPr>
          <p:spPr>
            <a:xfrm>
              <a:off x="10006324" y="35128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C8F7D6A3-DC86-2589-30EE-3F6D226ED957}"/>
                </a:ext>
              </a:extLst>
            </p:cNvPr>
            <p:cNvSpPr/>
            <p:nvPr/>
          </p:nvSpPr>
          <p:spPr>
            <a:xfrm>
              <a:off x="9834631" y="36074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0EB63892-C5B4-E832-7B65-0D22A2EA44B9}"/>
                </a:ext>
              </a:extLst>
            </p:cNvPr>
            <p:cNvSpPr/>
            <p:nvPr/>
          </p:nvSpPr>
          <p:spPr>
            <a:xfrm>
              <a:off x="9848132" y="345887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6618FE44-737F-FCE6-8AAD-AC0E5DB29FD8}"/>
                </a:ext>
              </a:extLst>
            </p:cNvPr>
            <p:cNvSpPr/>
            <p:nvPr/>
          </p:nvSpPr>
          <p:spPr>
            <a:xfrm>
              <a:off x="9688015" y="355340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02407A62-1642-3075-1669-A097252D3459}"/>
                </a:ext>
              </a:extLst>
            </p:cNvPr>
            <p:cNvSpPr/>
            <p:nvPr/>
          </p:nvSpPr>
          <p:spPr>
            <a:xfrm>
              <a:off x="9365853" y="36132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9A144635-57D2-6B8E-6651-23DFF1FAD253}"/>
                </a:ext>
              </a:extLst>
            </p:cNvPr>
            <p:cNvSpPr/>
            <p:nvPr/>
          </p:nvSpPr>
          <p:spPr>
            <a:xfrm>
              <a:off x="9506678" y="35688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8E06A0C6-8B36-8EAD-2EA9-346F47D2BA20}"/>
                </a:ext>
              </a:extLst>
            </p:cNvPr>
            <p:cNvSpPr/>
            <p:nvPr/>
          </p:nvSpPr>
          <p:spPr>
            <a:xfrm>
              <a:off x="9659078" y="33739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10463D86-0BA8-9872-35AB-ED23BE621975}"/>
                </a:ext>
              </a:extLst>
            </p:cNvPr>
            <p:cNvSpPr/>
            <p:nvPr/>
          </p:nvSpPr>
          <p:spPr>
            <a:xfrm>
              <a:off x="9209595" y="344537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C0136091-8508-E711-257B-0861936C44D1}"/>
                </a:ext>
              </a:extLst>
            </p:cNvPr>
            <p:cNvSpPr/>
            <p:nvPr/>
          </p:nvSpPr>
          <p:spPr>
            <a:xfrm>
              <a:off x="9396720" y="28222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C8B48247-486A-BC68-DD13-5E2FC67D3109}"/>
                </a:ext>
              </a:extLst>
            </p:cNvPr>
            <p:cNvSpPr/>
            <p:nvPr/>
          </p:nvSpPr>
          <p:spPr>
            <a:xfrm>
              <a:off x="9595419" y="32524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87EAA60C-5F8D-FB73-468F-0228BA384D3F}"/>
                </a:ext>
              </a:extLst>
            </p:cNvPr>
            <p:cNvSpPr/>
            <p:nvPr/>
          </p:nvSpPr>
          <p:spPr>
            <a:xfrm>
              <a:off x="9747819" y="28376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2AF9E373-CD23-EE47-3687-771E721D3594}"/>
                </a:ext>
              </a:extLst>
            </p:cNvPr>
            <p:cNvSpPr/>
            <p:nvPr/>
          </p:nvSpPr>
          <p:spPr>
            <a:xfrm>
              <a:off x="9923369" y="28396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33635903-F54C-B3AD-465C-6EC23EDEF4AE}"/>
                </a:ext>
              </a:extLst>
            </p:cNvPr>
            <p:cNvSpPr/>
            <p:nvPr/>
          </p:nvSpPr>
          <p:spPr>
            <a:xfrm>
              <a:off x="9855850" y="33161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E6E852F4-0F5F-91E1-6098-7F5E7F052494}"/>
                </a:ext>
              </a:extLst>
            </p:cNvPr>
            <p:cNvSpPr/>
            <p:nvPr/>
          </p:nvSpPr>
          <p:spPr>
            <a:xfrm>
              <a:off x="9336919" y="34685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EF9C733D-F998-73AF-E313-6DAC997971BA}"/>
                </a:ext>
              </a:extLst>
            </p:cNvPr>
            <p:cNvSpPr/>
            <p:nvPr/>
          </p:nvSpPr>
          <p:spPr>
            <a:xfrm>
              <a:off x="9234675" y="31926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6F64D0C5-FD3B-687D-9639-0D6631789E7D}"/>
                </a:ext>
              </a:extLst>
            </p:cNvPr>
            <p:cNvSpPr/>
            <p:nvPr/>
          </p:nvSpPr>
          <p:spPr>
            <a:xfrm>
              <a:off x="9236604" y="298623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C2ABB338-7D77-67FC-9B67-E155C2F1E06C}"/>
                </a:ext>
              </a:extLst>
            </p:cNvPr>
            <p:cNvSpPr/>
            <p:nvPr/>
          </p:nvSpPr>
          <p:spPr>
            <a:xfrm>
              <a:off x="9551050" y="29650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EEE11E9B-DEA5-CCC5-EED7-6CA0CE7814AA}"/>
                </a:ext>
              </a:extLst>
            </p:cNvPr>
            <p:cNvSpPr/>
            <p:nvPr/>
          </p:nvSpPr>
          <p:spPr>
            <a:xfrm>
              <a:off x="9703450" y="330260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D94B12CE-584D-E50A-4712-9895B8137E57}"/>
                </a:ext>
              </a:extLst>
            </p:cNvPr>
            <p:cNvSpPr/>
            <p:nvPr/>
          </p:nvSpPr>
          <p:spPr>
            <a:xfrm>
              <a:off x="9855850" y="303831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F11D4502-E01C-ACBC-FE49-2EF0A0AD881C}"/>
                </a:ext>
              </a:extLst>
            </p:cNvPr>
            <p:cNvSpPr/>
            <p:nvPr/>
          </p:nvSpPr>
          <p:spPr>
            <a:xfrm>
              <a:off x="9718883" y="29939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51155BC1-15BC-CDF2-329B-885E47CBD46F}"/>
                </a:ext>
              </a:extLst>
            </p:cNvPr>
            <p:cNvSpPr/>
            <p:nvPr/>
          </p:nvSpPr>
          <p:spPr>
            <a:xfrm>
              <a:off x="9871283" y="31463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C60A7505-5B7E-77AD-8975-86D6F300B249}"/>
                </a:ext>
              </a:extLst>
            </p:cNvPr>
            <p:cNvSpPr/>
            <p:nvPr/>
          </p:nvSpPr>
          <p:spPr>
            <a:xfrm>
              <a:off x="9296416" y="38099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93D84225-5196-136C-4AE5-0EBB8E1F7533}"/>
                </a:ext>
              </a:extLst>
            </p:cNvPr>
            <p:cNvSpPr/>
            <p:nvPr/>
          </p:nvSpPr>
          <p:spPr>
            <a:xfrm>
              <a:off x="9448816" y="396238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7C4888E4-9D6C-AAC0-6AEC-E5A49534DB0F}"/>
                </a:ext>
              </a:extLst>
            </p:cNvPr>
            <p:cNvSpPr/>
            <p:nvPr/>
          </p:nvSpPr>
          <p:spPr>
            <a:xfrm>
              <a:off x="9601216" y="399903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9F8D0243-A176-2166-C49C-A7DDA58FD739}"/>
                </a:ext>
              </a:extLst>
            </p:cNvPr>
            <p:cNvSpPr/>
            <p:nvPr/>
          </p:nvSpPr>
          <p:spPr>
            <a:xfrm>
              <a:off x="9279054" y="39893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11AE8347-5C20-4611-0704-F7E87F7BB8A6}"/>
                </a:ext>
              </a:extLst>
            </p:cNvPr>
            <p:cNvSpPr/>
            <p:nvPr/>
          </p:nvSpPr>
          <p:spPr>
            <a:xfrm>
              <a:off x="9431454" y="41765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57F4F4AA-4744-6374-3DF5-12EEDFCD7077}"/>
                </a:ext>
              </a:extLst>
            </p:cNvPr>
            <p:cNvSpPr/>
            <p:nvPr/>
          </p:nvSpPr>
          <p:spPr>
            <a:xfrm>
              <a:off x="9327279" y="41996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44A7478E-CB41-8D29-296A-02049ADA30CF}"/>
                </a:ext>
              </a:extLst>
            </p:cNvPr>
            <p:cNvSpPr/>
            <p:nvPr/>
          </p:nvSpPr>
          <p:spPr>
            <a:xfrm>
              <a:off x="9454604" y="438485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CFF1F8FD-558C-5CDD-DA1E-C677B4A64567}"/>
                </a:ext>
              </a:extLst>
            </p:cNvPr>
            <p:cNvSpPr/>
            <p:nvPr/>
          </p:nvSpPr>
          <p:spPr>
            <a:xfrm>
              <a:off x="9743971" y="41302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543EFB80-0BC1-E0F2-B1CA-8A50F70A9120}"/>
                </a:ext>
              </a:extLst>
            </p:cNvPr>
            <p:cNvSpPr/>
            <p:nvPr/>
          </p:nvSpPr>
          <p:spPr>
            <a:xfrm>
              <a:off x="9431454" y="41070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7581F7CA-BB69-86E9-8303-7642B14EE879}"/>
                </a:ext>
              </a:extLst>
            </p:cNvPr>
            <p:cNvSpPr/>
            <p:nvPr/>
          </p:nvSpPr>
          <p:spPr>
            <a:xfrm>
              <a:off x="9431454" y="414178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BB1FE54B-AB20-3E86-7CEB-16C002CB74DC}"/>
                </a:ext>
              </a:extLst>
            </p:cNvPr>
            <p:cNvSpPr/>
            <p:nvPr/>
          </p:nvSpPr>
          <p:spPr>
            <a:xfrm>
              <a:off x="9583854" y="37385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F0A01A47-AA94-104A-1E7C-E93B76A0F939}"/>
                </a:ext>
              </a:extLst>
            </p:cNvPr>
            <p:cNvSpPr/>
            <p:nvPr/>
          </p:nvSpPr>
          <p:spPr>
            <a:xfrm>
              <a:off x="9956172" y="38909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6593F59A-0860-02C5-DD16-653877364944}"/>
                </a:ext>
              </a:extLst>
            </p:cNvPr>
            <p:cNvSpPr/>
            <p:nvPr/>
          </p:nvSpPr>
          <p:spPr>
            <a:xfrm>
              <a:off x="9969674" y="41128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214E2ABE-F271-3737-2A75-942EE3915CB0}"/>
                </a:ext>
              </a:extLst>
            </p:cNvPr>
            <p:cNvSpPr/>
            <p:nvPr/>
          </p:nvSpPr>
          <p:spPr>
            <a:xfrm>
              <a:off x="9971603" y="44851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BC7284AB-B229-CD35-F69F-5B246236127A}"/>
                </a:ext>
              </a:extLst>
            </p:cNvPr>
            <p:cNvSpPr/>
            <p:nvPr/>
          </p:nvSpPr>
          <p:spPr>
            <a:xfrm>
              <a:off x="9996679" y="44292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791C3C46-DE30-5A97-644F-E757517D065E}"/>
                </a:ext>
              </a:extLst>
            </p:cNvPr>
            <p:cNvSpPr/>
            <p:nvPr/>
          </p:nvSpPr>
          <p:spPr>
            <a:xfrm>
              <a:off x="9824986" y="45237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4E40BA21-AAED-861C-9D44-8689A24CFBCD}"/>
                </a:ext>
              </a:extLst>
            </p:cNvPr>
            <p:cNvSpPr/>
            <p:nvPr/>
          </p:nvSpPr>
          <p:spPr>
            <a:xfrm>
              <a:off x="9838487" y="437520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A965ED5B-84EB-F6CF-443E-15BF85EA7532}"/>
                </a:ext>
              </a:extLst>
            </p:cNvPr>
            <p:cNvSpPr/>
            <p:nvPr/>
          </p:nvSpPr>
          <p:spPr>
            <a:xfrm>
              <a:off x="9678370" y="446973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DD68CC17-231A-EC8F-2E13-F899EC4A1108}"/>
                </a:ext>
              </a:extLst>
            </p:cNvPr>
            <p:cNvSpPr/>
            <p:nvPr/>
          </p:nvSpPr>
          <p:spPr>
            <a:xfrm>
              <a:off x="9356208" y="45295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FC80C3CB-0BD9-B3A5-E1AF-2FDCF1E9AB22}"/>
                </a:ext>
              </a:extLst>
            </p:cNvPr>
            <p:cNvSpPr/>
            <p:nvPr/>
          </p:nvSpPr>
          <p:spPr>
            <a:xfrm>
              <a:off x="9497033" y="448516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B68F0F71-B3FD-67F8-F011-942060CAFC7D}"/>
                </a:ext>
              </a:extLst>
            </p:cNvPr>
            <p:cNvSpPr/>
            <p:nvPr/>
          </p:nvSpPr>
          <p:spPr>
            <a:xfrm>
              <a:off x="9649433" y="429032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2C42BF7F-556B-5758-F39F-747A031992CE}"/>
                </a:ext>
              </a:extLst>
            </p:cNvPr>
            <p:cNvSpPr/>
            <p:nvPr/>
          </p:nvSpPr>
          <p:spPr>
            <a:xfrm>
              <a:off x="9199950" y="436169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11D358EF-242F-10A6-984F-6A6F20D2B475}"/>
                </a:ext>
              </a:extLst>
            </p:cNvPr>
            <p:cNvSpPr/>
            <p:nvPr/>
          </p:nvSpPr>
          <p:spPr>
            <a:xfrm>
              <a:off x="9387075" y="37385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6ADEE543-FDD0-B24D-5C8A-091929D73267}"/>
                </a:ext>
              </a:extLst>
            </p:cNvPr>
            <p:cNvSpPr/>
            <p:nvPr/>
          </p:nvSpPr>
          <p:spPr>
            <a:xfrm>
              <a:off x="9585774" y="416878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006727D3-F86C-F31D-B93C-954F5C0D1DAF}"/>
                </a:ext>
              </a:extLst>
            </p:cNvPr>
            <p:cNvSpPr/>
            <p:nvPr/>
          </p:nvSpPr>
          <p:spPr>
            <a:xfrm>
              <a:off x="9738174" y="375402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EEB28328-E8C5-DBE1-CED1-6E2CCC954140}"/>
                </a:ext>
              </a:extLst>
            </p:cNvPr>
            <p:cNvSpPr/>
            <p:nvPr/>
          </p:nvSpPr>
          <p:spPr>
            <a:xfrm>
              <a:off x="9913724" y="375595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4F477CCF-50B8-FEBF-116D-EC1C3DE3B944}"/>
                </a:ext>
              </a:extLst>
            </p:cNvPr>
            <p:cNvSpPr/>
            <p:nvPr/>
          </p:nvSpPr>
          <p:spPr>
            <a:xfrm>
              <a:off x="9846205" y="42324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6E1B15E4-0640-D143-B912-70C03535F2FB}"/>
                </a:ext>
              </a:extLst>
            </p:cNvPr>
            <p:cNvSpPr/>
            <p:nvPr/>
          </p:nvSpPr>
          <p:spPr>
            <a:xfrm>
              <a:off x="9327274" y="43848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3C623AC0-FC46-04E2-8AB5-51BB48EC21B1}"/>
                </a:ext>
              </a:extLst>
            </p:cNvPr>
            <p:cNvSpPr/>
            <p:nvPr/>
          </p:nvSpPr>
          <p:spPr>
            <a:xfrm>
              <a:off x="9225030" y="41089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B84488A4-E3B7-6F3E-76F8-18BC3C207401}"/>
                </a:ext>
              </a:extLst>
            </p:cNvPr>
            <p:cNvSpPr/>
            <p:nvPr/>
          </p:nvSpPr>
          <p:spPr>
            <a:xfrm>
              <a:off x="9226959" y="390256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DA1B632B-FB1A-82B9-2ACD-0BF4D317E07C}"/>
                </a:ext>
              </a:extLst>
            </p:cNvPr>
            <p:cNvSpPr/>
            <p:nvPr/>
          </p:nvSpPr>
          <p:spPr>
            <a:xfrm>
              <a:off x="9541405" y="38813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809B504E-CEA6-DC39-D85D-AF0B50AEB5CC}"/>
                </a:ext>
              </a:extLst>
            </p:cNvPr>
            <p:cNvSpPr/>
            <p:nvPr/>
          </p:nvSpPr>
          <p:spPr>
            <a:xfrm>
              <a:off x="9693805" y="4218937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4C64E37D-8B81-D658-4874-2114BAC59D69}"/>
                </a:ext>
              </a:extLst>
            </p:cNvPr>
            <p:cNvSpPr/>
            <p:nvPr/>
          </p:nvSpPr>
          <p:spPr>
            <a:xfrm>
              <a:off x="9846205" y="395464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2C97B6BE-A0BB-2C1C-9CC7-25FC62FB4573}"/>
                </a:ext>
              </a:extLst>
            </p:cNvPr>
            <p:cNvSpPr/>
            <p:nvPr/>
          </p:nvSpPr>
          <p:spPr>
            <a:xfrm>
              <a:off x="9709238" y="39102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5C215E7F-5165-0B34-1051-16048BD62298}"/>
                </a:ext>
              </a:extLst>
            </p:cNvPr>
            <p:cNvSpPr/>
            <p:nvPr/>
          </p:nvSpPr>
          <p:spPr>
            <a:xfrm>
              <a:off x="9861638" y="40626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FC416AF9-385D-6E69-1F91-D888BEE61B19}"/>
                </a:ext>
              </a:extLst>
            </p:cNvPr>
            <p:cNvSpPr/>
            <p:nvPr/>
          </p:nvSpPr>
          <p:spPr>
            <a:xfrm>
              <a:off x="9298346" y="47147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7BFAADFB-61EE-5BD6-D628-ACEF81150288}"/>
                </a:ext>
              </a:extLst>
            </p:cNvPr>
            <p:cNvSpPr/>
            <p:nvPr/>
          </p:nvSpPr>
          <p:spPr>
            <a:xfrm>
              <a:off x="9450746" y="486714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361606F9-115E-1BBC-65D1-0C06C9BA72AD}"/>
                </a:ext>
              </a:extLst>
            </p:cNvPr>
            <p:cNvSpPr/>
            <p:nvPr/>
          </p:nvSpPr>
          <p:spPr>
            <a:xfrm>
              <a:off x="9603146" y="4903791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77503A9B-A12E-1DD1-7C0D-F2EE07027A8C}"/>
                </a:ext>
              </a:extLst>
            </p:cNvPr>
            <p:cNvSpPr/>
            <p:nvPr/>
          </p:nvSpPr>
          <p:spPr>
            <a:xfrm>
              <a:off x="9280984" y="48941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870F821F-5276-68ED-6D14-0D09A72C5AF1}"/>
                </a:ext>
              </a:extLst>
            </p:cNvPr>
            <p:cNvSpPr/>
            <p:nvPr/>
          </p:nvSpPr>
          <p:spPr>
            <a:xfrm>
              <a:off x="9433384" y="50812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5DE0DB9C-6BBD-A66D-D0FB-A68BD4E7ACC1}"/>
                </a:ext>
              </a:extLst>
            </p:cNvPr>
            <p:cNvSpPr/>
            <p:nvPr/>
          </p:nvSpPr>
          <p:spPr>
            <a:xfrm>
              <a:off x="9329209" y="51044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BACCAD46-25AE-0B68-CB42-7651AA70C6D1}"/>
                </a:ext>
              </a:extLst>
            </p:cNvPr>
            <p:cNvSpPr/>
            <p:nvPr/>
          </p:nvSpPr>
          <p:spPr>
            <a:xfrm>
              <a:off x="9456534" y="528961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EE7B6DF6-23DB-139B-AD01-DF64DF4A80DE}"/>
                </a:ext>
              </a:extLst>
            </p:cNvPr>
            <p:cNvSpPr/>
            <p:nvPr/>
          </p:nvSpPr>
          <p:spPr>
            <a:xfrm>
              <a:off x="9745901" y="503496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D8A07344-E108-39AB-3ABA-62668BA1BD6A}"/>
                </a:ext>
              </a:extLst>
            </p:cNvPr>
            <p:cNvSpPr/>
            <p:nvPr/>
          </p:nvSpPr>
          <p:spPr>
            <a:xfrm>
              <a:off x="9433384" y="501181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B2F0AC4E-26F0-7D21-A7F6-76412B192B09}"/>
                </a:ext>
              </a:extLst>
            </p:cNvPr>
            <p:cNvSpPr/>
            <p:nvPr/>
          </p:nvSpPr>
          <p:spPr>
            <a:xfrm>
              <a:off x="9433384" y="504654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4545C1A3-1928-6392-60CB-8772E0E95364}"/>
                </a:ext>
              </a:extLst>
            </p:cNvPr>
            <p:cNvSpPr/>
            <p:nvPr/>
          </p:nvSpPr>
          <p:spPr>
            <a:xfrm>
              <a:off x="9585784" y="46433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A11F1FF6-99FA-BF41-1C65-2CFA12A38ED3}"/>
                </a:ext>
              </a:extLst>
            </p:cNvPr>
            <p:cNvSpPr/>
            <p:nvPr/>
          </p:nvSpPr>
          <p:spPr>
            <a:xfrm>
              <a:off x="9958102" y="479575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BCE86F8B-A015-FA4C-7CFB-019446311C31}"/>
                </a:ext>
              </a:extLst>
            </p:cNvPr>
            <p:cNvSpPr/>
            <p:nvPr/>
          </p:nvSpPr>
          <p:spPr>
            <a:xfrm>
              <a:off x="9971604" y="50176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F55AAF0C-15F1-1E42-E4DD-107B115AB7F4}"/>
                </a:ext>
              </a:extLst>
            </p:cNvPr>
            <p:cNvSpPr/>
            <p:nvPr/>
          </p:nvSpPr>
          <p:spPr>
            <a:xfrm>
              <a:off x="9973533" y="53899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905DDC15-5CD1-588B-5BE2-7A32DB9E6F48}"/>
                </a:ext>
              </a:extLst>
            </p:cNvPr>
            <p:cNvSpPr/>
            <p:nvPr/>
          </p:nvSpPr>
          <p:spPr>
            <a:xfrm>
              <a:off x="9998609" y="53339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87E3E105-9C81-A721-EE5B-A8D14B1B9C2F}"/>
                </a:ext>
              </a:extLst>
            </p:cNvPr>
            <p:cNvSpPr/>
            <p:nvPr/>
          </p:nvSpPr>
          <p:spPr>
            <a:xfrm>
              <a:off x="9826916" y="54285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7C6D6FDB-3AB4-BDF8-5985-0E9055A10AB6}"/>
                </a:ext>
              </a:extLst>
            </p:cNvPr>
            <p:cNvSpPr/>
            <p:nvPr/>
          </p:nvSpPr>
          <p:spPr>
            <a:xfrm>
              <a:off x="9840417" y="527996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8EF36AD8-73EB-31FB-6C46-CFCBC8D2047B}"/>
                </a:ext>
              </a:extLst>
            </p:cNvPr>
            <p:cNvSpPr/>
            <p:nvPr/>
          </p:nvSpPr>
          <p:spPr>
            <a:xfrm>
              <a:off x="9680300" y="537448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C1C34DC4-0B8C-0D43-2D89-2369F3AC39EF}"/>
                </a:ext>
              </a:extLst>
            </p:cNvPr>
            <p:cNvSpPr/>
            <p:nvPr/>
          </p:nvSpPr>
          <p:spPr>
            <a:xfrm>
              <a:off x="9358138" y="543429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1056F362-7B2B-896E-713E-081FF2C20E8E}"/>
                </a:ext>
              </a:extLst>
            </p:cNvPr>
            <p:cNvSpPr/>
            <p:nvPr/>
          </p:nvSpPr>
          <p:spPr>
            <a:xfrm>
              <a:off x="9498963" y="538992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AF465B5F-8DFC-5EE0-27D5-CC5CF16E86E5}"/>
                </a:ext>
              </a:extLst>
            </p:cNvPr>
            <p:cNvSpPr/>
            <p:nvPr/>
          </p:nvSpPr>
          <p:spPr>
            <a:xfrm>
              <a:off x="9651363" y="519507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18D6EDEA-6F3E-3311-BB53-4AC1DA0695F7}"/>
                </a:ext>
              </a:extLst>
            </p:cNvPr>
            <p:cNvSpPr/>
            <p:nvPr/>
          </p:nvSpPr>
          <p:spPr>
            <a:xfrm>
              <a:off x="9201880" y="526645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1253853F-8305-4C35-9029-F50DB69451CA}"/>
                </a:ext>
              </a:extLst>
            </p:cNvPr>
            <p:cNvSpPr/>
            <p:nvPr/>
          </p:nvSpPr>
          <p:spPr>
            <a:xfrm>
              <a:off x="9389005" y="4643349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D2EDC98A-3E2B-C8C6-D84E-C68F94AD2817}"/>
                </a:ext>
              </a:extLst>
            </p:cNvPr>
            <p:cNvSpPr/>
            <p:nvPr/>
          </p:nvSpPr>
          <p:spPr>
            <a:xfrm>
              <a:off x="9587704" y="5073542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>
              <a:extLst>
                <a:ext uri="{FF2B5EF4-FFF2-40B4-BE49-F238E27FC236}">
                  <a16:creationId xmlns:a16="http://schemas.microsoft.com/office/drawing/2014/main" id="{7AE20DE6-4FCE-6054-5968-86D8987BC56C}"/>
                </a:ext>
              </a:extLst>
            </p:cNvPr>
            <p:cNvSpPr/>
            <p:nvPr/>
          </p:nvSpPr>
          <p:spPr>
            <a:xfrm>
              <a:off x="9740104" y="465878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BE87123D-5664-3D8A-7F42-60ECC177F119}"/>
                </a:ext>
              </a:extLst>
            </p:cNvPr>
            <p:cNvSpPr/>
            <p:nvPr/>
          </p:nvSpPr>
          <p:spPr>
            <a:xfrm>
              <a:off x="9915654" y="466071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F167A40C-EFC3-29AE-031D-7C40B7D0F1A5}"/>
                </a:ext>
              </a:extLst>
            </p:cNvPr>
            <p:cNvSpPr/>
            <p:nvPr/>
          </p:nvSpPr>
          <p:spPr>
            <a:xfrm>
              <a:off x="9848135" y="51372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2A894844-9868-DB0E-4600-C35CA17A3E53}"/>
                </a:ext>
              </a:extLst>
            </p:cNvPr>
            <p:cNvSpPr/>
            <p:nvPr/>
          </p:nvSpPr>
          <p:spPr>
            <a:xfrm>
              <a:off x="9329204" y="5289605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669AF648-EA05-E05C-F568-B4621EA8E19E}"/>
                </a:ext>
              </a:extLst>
            </p:cNvPr>
            <p:cNvSpPr/>
            <p:nvPr/>
          </p:nvSpPr>
          <p:spPr>
            <a:xfrm>
              <a:off x="9226960" y="5013740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B392BB7B-4F49-D70C-649D-6E41B3DD2C62}"/>
                </a:ext>
              </a:extLst>
            </p:cNvPr>
            <p:cNvSpPr/>
            <p:nvPr/>
          </p:nvSpPr>
          <p:spPr>
            <a:xfrm>
              <a:off x="9228889" y="480732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FC7621CE-0E08-0482-BCC9-4AD9AC9156D3}"/>
                </a:ext>
              </a:extLst>
            </p:cNvPr>
            <p:cNvSpPr/>
            <p:nvPr/>
          </p:nvSpPr>
          <p:spPr>
            <a:xfrm>
              <a:off x="9543335" y="4786098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B03096FA-870B-34BC-4EC3-1DA290F3607E}"/>
                </a:ext>
              </a:extLst>
            </p:cNvPr>
            <p:cNvSpPr/>
            <p:nvPr/>
          </p:nvSpPr>
          <p:spPr>
            <a:xfrm>
              <a:off x="9695735" y="5123693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2166FDBC-E7A9-3F50-EC92-7518E3078D64}"/>
                </a:ext>
              </a:extLst>
            </p:cNvPr>
            <p:cNvSpPr/>
            <p:nvPr/>
          </p:nvSpPr>
          <p:spPr>
            <a:xfrm>
              <a:off x="9848135" y="485940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E14CA271-4FF8-E812-393C-533F26EA8A01}"/>
                </a:ext>
              </a:extLst>
            </p:cNvPr>
            <p:cNvSpPr/>
            <p:nvPr/>
          </p:nvSpPr>
          <p:spPr>
            <a:xfrm>
              <a:off x="9711168" y="48150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2588AA35-EAD9-ADE9-EB59-BACD9576E21C}"/>
                </a:ext>
              </a:extLst>
            </p:cNvPr>
            <p:cNvSpPr/>
            <p:nvPr/>
          </p:nvSpPr>
          <p:spPr>
            <a:xfrm>
              <a:off x="9863568" y="4967434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8333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1659-4A66-917E-F5F9-B716F137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88" y="466009"/>
            <a:ext cx="5633558" cy="1325563"/>
          </a:xfrm>
        </p:spPr>
        <p:txBody>
          <a:bodyPr/>
          <a:lstStyle/>
          <a:p>
            <a:r>
              <a:rPr lang="en-US" b="1" dirty="0"/>
              <a:t>Modeling </a:t>
            </a:r>
            <a:r>
              <a:rPr lang="en-US" sz="4400" dirty="0"/>
              <a:t>𝛙</a:t>
            </a:r>
            <a:r>
              <a:rPr lang="en-US" sz="4000" dirty="0"/>
              <a:t>eff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985D-6D9D-1C9B-448C-EB19A2BA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70" y="1757500"/>
            <a:ext cx="6693070" cy="4351338"/>
          </a:xfrm>
        </p:spPr>
        <p:txBody>
          <a:bodyPr>
            <a:normAutofit/>
          </a:bodyPr>
          <a:lstStyle/>
          <a:p>
            <a:r>
              <a:rPr lang="en-US" dirty="0"/>
              <a:t>Grid has a lot of degrees of freedom</a:t>
            </a:r>
          </a:p>
          <a:p>
            <a:pPr lvl="1"/>
            <a:r>
              <a:rPr lang="en-US" dirty="0"/>
              <a:t>Spacing ~0.25 pixel</a:t>
            </a:r>
          </a:p>
          <a:p>
            <a:pPr lvl="1"/>
            <a:r>
              <a:rPr lang="en-US" dirty="0"/>
              <a:t>Smoothness constraints (an art)</a:t>
            </a:r>
          </a:p>
          <a:p>
            <a:pPr lvl="1"/>
            <a:r>
              <a:rPr lang="en-US" dirty="0"/>
              <a:t>Normalization constraints </a:t>
            </a:r>
            <a:r>
              <a:rPr lang="en-US" dirty="0" err="1"/>
              <a:t>Σ</a:t>
            </a:r>
            <a:r>
              <a:rPr lang="en-US" baseline="-25000" dirty="0"/>
              <a:t>(r&lt;5)</a:t>
            </a:r>
            <a:r>
              <a:rPr lang="en-US" dirty="0"/>
              <a:t> </a:t>
            </a:r>
            <a:r>
              <a:rPr lang="en-US" dirty="0" err="1"/>
              <a:t>ѱ</a:t>
            </a:r>
            <a:r>
              <a:rPr lang="en-US" dirty="0"/>
              <a:t> = 1</a:t>
            </a:r>
          </a:p>
          <a:p>
            <a:pPr lvl="1"/>
            <a:r>
              <a:rPr lang="en-US" dirty="0"/>
              <a:t>Sub-pixel normalization constraints</a:t>
            </a:r>
          </a:p>
          <a:p>
            <a:r>
              <a:rPr lang="en-US" dirty="0"/>
              <a:t>Visible PSF goes out to r ~ 10 pixels</a:t>
            </a:r>
          </a:p>
          <a:p>
            <a:pPr lvl="1"/>
            <a:r>
              <a:rPr lang="en-US" dirty="0"/>
              <a:t>Unsaturated stars have little signal beyond this</a:t>
            </a:r>
          </a:p>
          <a:p>
            <a:pPr lvl="1"/>
            <a:r>
              <a:rPr lang="en-US" dirty="0"/>
              <a:t>May need farther for saturated stars, but constructing is more complicated.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C8F16522-94DE-5A72-93A7-F3948854189D}"/>
              </a:ext>
            </a:extLst>
          </p:cNvPr>
          <p:cNvSpPr/>
          <p:nvPr/>
        </p:nvSpPr>
        <p:spPr>
          <a:xfrm>
            <a:off x="9097546" y="2973689"/>
            <a:ext cx="488762" cy="4303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2B395C-5857-9E53-8960-C1E548D4D507}"/>
              </a:ext>
            </a:extLst>
          </p:cNvPr>
          <p:cNvCxnSpPr>
            <a:cxnSpLocks/>
          </p:cNvCxnSpPr>
          <p:nvPr/>
        </p:nvCxnSpPr>
        <p:spPr>
          <a:xfrm>
            <a:off x="7026384" y="1826873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04880-8CBE-1427-3DE6-8800DDF9C20A}"/>
              </a:ext>
            </a:extLst>
          </p:cNvPr>
          <p:cNvCxnSpPr>
            <a:cxnSpLocks/>
          </p:cNvCxnSpPr>
          <p:nvPr/>
        </p:nvCxnSpPr>
        <p:spPr>
          <a:xfrm>
            <a:off x="7026384" y="273918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B34865-2ACB-89BF-E8CD-25321F5E5059}"/>
              </a:ext>
            </a:extLst>
          </p:cNvPr>
          <p:cNvCxnSpPr>
            <a:cxnSpLocks/>
          </p:cNvCxnSpPr>
          <p:nvPr/>
        </p:nvCxnSpPr>
        <p:spPr>
          <a:xfrm>
            <a:off x="7026384" y="3658370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F582AC-49C1-B7CF-8619-3829E0EA9085}"/>
              </a:ext>
            </a:extLst>
          </p:cNvPr>
          <p:cNvCxnSpPr>
            <a:cxnSpLocks/>
          </p:cNvCxnSpPr>
          <p:nvPr/>
        </p:nvCxnSpPr>
        <p:spPr>
          <a:xfrm>
            <a:off x="7026384" y="4570074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51C64F-6585-C225-904B-53FBEEE83534}"/>
              </a:ext>
            </a:extLst>
          </p:cNvPr>
          <p:cNvCxnSpPr>
            <a:cxnSpLocks/>
          </p:cNvCxnSpPr>
          <p:nvPr/>
        </p:nvCxnSpPr>
        <p:spPr>
          <a:xfrm>
            <a:off x="7026384" y="5482385"/>
            <a:ext cx="45935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9F2F73-4A9B-49D4-2B4D-DA55742186BA}"/>
              </a:ext>
            </a:extLst>
          </p:cNvPr>
          <p:cNvCxnSpPr>
            <a:cxnSpLocks/>
          </p:cNvCxnSpPr>
          <p:nvPr/>
        </p:nvCxnSpPr>
        <p:spPr>
          <a:xfrm>
            <a:off x="7026384" y="911596"/>
            <a:ext cx="4593501" cy="3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56E52-8B03-2921-CB7C-0327E0D9E002}"/>
              </a:ext>
            </a:extLst>
          </p:cNvPr>
          <p:cNvCxnSpPr>
            <a:cxnSpLocks/>
          </p:cNvCxnSpPr>
          <p:nvPr/>
        </p:nvCxnSpPr>
        <p:spPr>
          <a:xfrm>
            <a:off x="7047009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FB88FD-DAA8-6E72-3369-FE957590124A}"/>
              </a:ext>
            </a:extLst>
          </p:cNvPr>
          <p:cNvCxnSpPr>
            <a:cxnSpLocks/>
          </p:cNvCxnSpPr>
          <p:nvPr/>
        </p:nvCxnSpPr>
        <p:spPr>
          <a:xfrm>
            <a:off x="7963498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D3E8A5-55B4-EBA0-A6E3-66D4EF8CD828}"/>
              </a:ext>
            </a:extLst>
          </p:cNvPr>
          <p:cNvCxnSpPr>
            <a:cxnSpLocks/>
          </p:cNvCxnSpPr>
          <p:nvPr/>
        </p:nvCxnSpPr>
        <p:spPr>
          <a:xfrm>
            <a:off x="8879987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169D8-3A2C-CE13-3441-ED2C15B9BC7C}"/>
              </a:ext>
            </a:extLst>
          </p:cNvPr>
          <p:cNvCxnSpPr>
            <a:cxnSpLocks/>
          </p:cNvCxnSpPr>
          <p:nvPr/>
        </p:nvCxnSpPr>
        <p:spPr>
          <a:xfrm>
            <a:off x="9796476" y="91491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E8E47A-7C85-BBEA-336E-378A8E18896E}"/>
              </a:ext>
            </a:extLst>
          </p:cNvPr>
          <p:cNvCxnSpPr>
            <a:cxnSpLocks/>
          </p:cNvCxnSpPr>
          <p:nvPr/>
        </p:nvCxnSpPr>
        <p:spPr>
          <a:xfrm>
            <a:off x="10706091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9DAC8E-6F8B-69EA-5118-0FBB9C577F5F}"/>
              </a:ext>
            </a:extLst>
          </p:cNvPr>
          <p:cNvCxnSpPr>
            <a:cxnSpLocks/>
          </p:cNvCxnSpPr>
          <p:nvPr/>
        </p:nvCxnSpPr>
        <p:spPr>
          <a:xfrm>
            <a:off x="11619885" y="904721"/>
            <a:ext cx="0" cy="457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AC6342E-B34B-8B93-20C4-F41C425243F0}"/>
              </a:ext>
            </a:extLst>
          </p:cNvPr>
          <p:cNvSpPr/>
          <p:nvPr/>
        </p:nvSpPr>
        <p:spPr>
          <a:xfrm>
            <a:off x="7017308" y="8750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0BD474-86F1-8882-87A0-139C84E7B2F1}"/>
              </a:ext>
            </a:extLst>
          </p:cNvPr>
          <p:cNvSpPr/>
          <p:nvPr/>
        </p:nvSpPr>
        <p:spPr>
          <a:xfrm>
            <a:off x="7480005" y="8725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A993143-C46A-F97E-F7DC-FD3302871AA2}"/>
              </a:ext>
            </a:extLst>
          </p:cNvPr>
          <p:cNvSpPr/>
          <p:nvPr/>
        </p:nvSpPr>
        <p:spPr>
          <a:xfrm>
            <a:off x="7932549" y="87833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E660E7-07BB-A4E1-159A-B122BB30927B}"/>
              </a:ext>
            </a:extLst>
          </p:cNvPr>
          <p:cNvSpPr/>
          <p:nvPr/>
        </p:nvSpPr>
        <p:spPr>
          <a:xfrm>
            <a:off x="7248499" y="87135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28078D-E3C6-FC1C-5E53-97E1BB9AED90}"/>
              </a:ext>
            </a:extLst>
          </p:cNvPr>
          <p:cNvSpPr/>
          <p:nvPr/>
        </p:nvSpPr>
        <p:spPr>
          <a:xfrm>
            <a:off x="7709185" y="87833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26BAE8-8FB4-7DCE-4ED4-A3479C247A2D}"/>
              </a:ext>
            </a:extLst>
          </p:cNvPr>
          <p:cNvSpPr/>
          <p:nvPr/>
        </p:nvSpPr>
        <p:spPr>
          <a:xfrm>
            <a:off x="7009167" y="133454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984C21-99D1-D261-3C64-EC491297C352}"/>
              </a:ext>
            </a:extLst>
          </p:cNvPr>
          <p:cNvSpPr/>
          <p:nvPr/>
        </p:nvSpPr>
        <p:spPr>
          <a:xfrm>
            <a:off x="7471864" y="133204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4E024A-E2F7-AD60-B3C0-BCCB4ED1E5BE}"/>
              </a:ext>
            </a:extLst>
          </p:cNvPr>
          <p:cNvSpPr/>
          <p:nvPr/>
        </p:nvSpPr>
        <p:spPr>
          <a:xfrm>
            <a:off x="7240358" y="13308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F0C3B9F-3ACB-0B2C-5E8E-53601AC14266}"/>
              </a:ext>
            </a:extLst>
          </p:cNvPr>
          <p:cNvSpPr/>
          <p:nvPr/>
        </p:nvSpPr>
        <p:spPr>
          <a:xfrm>
            <a:off x="7701044" y="133786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C299DE-0D68-1E55-60A9-5DBF3E119B1E}"/>
              </a:ext>
            </a:extLst>
          </p:cNvPr>
          <p:cNvSpPr/>
          <p:nvPr/>
        </p:nvSpPr>
        <p:spPr>
          <a:xfrm>
            <a:off x="7014987" y="11030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B3AACC-CD5C-820A-5F30-D5D1E52B3CCC}"/>
              </a:ext>
            </a:extLst>
          </p:cNvPr>
          <p:cNvSpPr/>
          <p:nvPr/>
        </p:nvSpPr>
        <p:spPr>
          <a:xfrm>
            <a:off x="7477684" y="11005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ABF8A6-DECE-632B-8857-5429BF0F43C4}"/>
              </a:ext>
            </a:extLst>
          </p:cNvPr>
          <p:cNvSpPr/>
          <p:nvPr/>
        </p:nvSpPr>
        <p:spPr>
          <a:xfrm>
            <a:off x="7246178" y="109937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F2744C-4234-3FF1-3935-52FDDDA6410B}"/>
              </a:ext>
            </a:extLst>
          </p:cNvPr>
          <p:cNvSpPr/>
          <p:nvPr/>
        </p:nvSpPr>
        <p:spPr>
          <a:xfrm>
            <a:off x="7706864" y="11063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81C602-3014-B786-0308-FBF90C1CCD17}"/>
              </a:ext>
            </a:extLst>
          </p:cNvPr>
          <p:cNvSpPr/>
          <p:nvPr/>
        </p:nvSpPr>
        <p:spPr>
          <a:xfrm>
            <a:off x="7014987" y="156372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C6883B-7B4F-F999-D1FE-656079189029}"/>
              </a:ext>
            </a:extLst>
          </p:cNvPr>
          <p:cNvSpPr/>
          <p:nvPr/>
        </p:nvSpPr>
        <p:spPr>
          <a:xfrm>
            <a:off x="7477684" y="156122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9F4BC73-6F8F-BA50-CE34-457BCC862555}"/>
              </a:ext>
            </a:extLst>
          </p:cNvPr>
          <p:cNvSpPr/>
          <p:nvPr/>
        </p:nvSpPr>
        <p:spPr>
          <a:xfrm>
            <a:off x="7246178" y="156006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49F930-970B-D23F-DA5A-8FFC1710D515}"/>
              </a:ext>
            </a:extLst>
          </p:cNvPr>
          <p:cNvSpPr/>
          <p:nvPr/>
        </p:nvSpPr>
        <p:spPr>
          <a:xfrm>
            <a:off x="7706864" y="156704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327391-42F7-8504-50D4-52BED03D7438}"/>
              </a:ext>
            </a:extLst>
          </p:cNvPr>
          <p:cNvSpPr/>
          <p:nvPr/>
        </p:nvSpPr>
        <p:spPr>
          <a:xfrm>
            <a:off x="7016147" y="179523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036372-9F9A-A157-C853-74703E1F62AB}"/>
              </a:ext>
            </a:extLst>
          </p:cNvPr>
          <p:cNvSpPr/>
          <p:nvPr/>
        </p:nvSpPr>
        <p:spPr>
          <a:xfrm>
            <a:off x="7478844" y="179273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24CE40-800C-6FBB-295C-67ED5F7B9226}"/>
              </a:ext>
            </a:extLst>
          </p:cNvPr>
          <p:cNvSpPr/>
          <p:nvPr/>
        </p:nvSpPr>
        <p:spPr>
          <a:xfrm>
            <a:off x="7247338" y="179157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B8585C-8678-39A5-24ED-D6A0E82ED49A}"/>
              </a:ext>
            </a:extLst>
          </p:cNvPr>
          <p:cNvSpPr/>
          <p:nvPr/>
        </p:nvSpPr>
        <p:spPr>
          <a:xfrm>
            <a:off x="7708024" y="179855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F5F75AE-DF4A-C40D-E075-FF022BCB8CE8}"/>
              </a:ext>
            </a:extLst>
          </p:cNvPr>
          <p:cNvSpPr/>
          <p:nvPr/>
        </p:nvSpPr>
        <p:spPr>
          <a:xfrm>
            <a:off x="7008006" y="22547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CA0EEA7-54BE-6B1B-5849-B265249EE31D}"/>
              </a:ext>
            </a:extLst>
          </p:cNvPr>
          <p:cNvSpPr/>
          <p:nvPr/>
        </p:nvSpPr>
        <p:spPr>
          <a:xfrm>
            <a:off x="7470703" y="22522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20C493-E684-1E82-CFED-6B67B71F9F6B}"/>
              </a:ext>
            </a:extLst>
          </p:cNvPr>
          <p:cNvSpPr/>
          <p:nvPr/>
        </p:nvSpPr>
        <p:spPr>
          <a:xfrm>
            <a:off x="7239197" y="225109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1539D30-A430-47AA-FEC4-C33F7643D1D7}"/>
              </a:ext>
            </a:extLst>
          </p:cNvPr>
          <p:cNvSpPr/>
          <p:nvPr/>
        </p:nvSpPr>
        <p:spPr>
          <a:xfrm>
            <a:off x="7699883" y="225807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48C0EEF-A6A8-9667-3152-94D0237241E8}"/>
              </a:ext>
            </a:extLst>
          </p:cNvPr>
          <p:cNvSpPr/>
          <p:nvPr/>
        </p:nvSpPr>
        <p:spPr>
          <a:xfrm>
            <a:off x="7013826" y="20232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FF3B88-0386-C319-724B-2F93F5EFC8E0}"/>
              </a:ext>
            </a:extLst>
          </p:cNvPr>
          <p:cNvSpPr/>
          <p:nvPr/>
        </p:nvSpPr>
        <p:spPr>
          <a:xfrm>
            <a:off x="7476523" y="20207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452F5C2-BFA1-5FF0-7AA3-140CC4995E66}"/>
              </a:ext>
            </a:extLst>
          </p:cNvPr>
          <p:cNvSpPr/>
          <p:nvPr/>
        </p:nvSpPr>
        <p:spPr>
          <a:xfrm>
            <a:off x="7245017" y="201958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3CB54D-1F2A-30AA-87EF-F3A70BC5844F}"/>
              </a:ext>
            </a:extLst>
          </p:cNvPr>
          <p:cNvSpPr/>
          <p:nvPr/>
        </p:nvSpPr>
        <p:spPr>
          <a:xfrm>
            <a:off x="7705703" y="202656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9D9610-296C-7DB3-D372-996813012721}"/>
              </a:ext>
            </a:extLst>
          </p:cNvPr>
          <p:cNvSpPr/>
          <p:nvPr/>
        </p:nvSpPr>
        <p:spPr>
          <a:xfrm>
            <a:off x="7013826" y="24839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1641BC3-D19B-EB07-6FD5-E513BD220403}"/>
              </a:ext>
            </a:extLst>
          </p:cNvPr>
          <p:cNvSpPr/>
          <p:nvPr/>
        </p:nvSpPr>
        <p:spPr>
          <a:xfrm>
            <a:off x="7476523" y="24814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ED71FE0-CAFA-28F1-6768-1E98ACE563EB}"/>
              </a:ext>
            </a:extLst>
          </p:cNvPr>
          <p:cNvSpPr/>
          <p:nvPr/>
        </p:nvSpPr>
        <p:spPr>
          <a:xfrm>
            <a:off x="7245017" y="248027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B4965F-B48B-6B84-09FB-4ADE0E9D6BDE}"/>
              </a:ext>
            </a:extLst>
          </p:cNvPr>
          <p:cNvSpPr/>
          <p:nvPr/>
        </p:nvSpPr>
        <p:spPr>
          <a:xfrm>
            <a:off x="7705703" y="248725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056F11-AAE6-2277-8DA9-C76D31ED5C24}"/>
              </a:ext>
            </a:extLst>
          </p:cNvPr>
          <p:cNvSpPr/>
          <p:nvPr/>
        </p:nvSpPr>
        <p:spPr>
          <a:xfrm>
            <a:off x="7014987" y="27154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459FBB6-3260-F007-07BF-2CB379036C58}"/>
              </a:ext>
            </a:extLst>
          </p:cNvPr>
          <p:cNvSpPr/>
          <p:nvPr/>
        </p:nvSpPr>
        <p:spPr>
          <a:xfrm>
            <a:off x="7477684" y="27129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E5688DA-B222-A595-FB76-31B7B0E14346}"/>
              </a:ext>
            </a:extLst>
          </p:cNvPr>
          <p:cNvSpPr/>
          <p:nvPr/>
        </p:nvSpPr>
        <p:spPr>
          <a:xfrm>
            <a:off x="7246178" y="271178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E4D31B-A0BB-C5F3-6C67-7EE943B3CEBF}"/>
              </a:ext>
            </a:extLst>
          </p:cNvPr>
          <p:cNvSpPr/>
          <p:nvPr/>
        </p:nvSpPr>
        <p:spPr>
          <a:xfrm>
            <a:off x="7706864" y="271876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E59FA2-2C27-27B3-35A4-1CF944CAE6E9}"/>
              </a:ext>
            </a:extLst>
          </p:cNvPr>
          <p:cNvSpPr/>
          <p:nvPr/>
        </p:nvSpPr>
        <p:spPr>
          <a:xfrm>
            <a:off x="7006846" y="317496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195B511-2DE0-6CEA-18C5-FD10C4374EBD}"/>
              </a:ext>
            </a:extLst>
          </p:cNvPr>
          <p:cNvSpPr/>
          <p:nvPr/>
        </p:nvSpPr>
        <p:spPr>
          <a:xfrm>
            <a:off x="7469543" y="317246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67CC645-FC17-8E18-7D29-51B1DD13DBB3}"/>
              </a:ext>
            </a:extLst>
          </p:cNvPr>
          <p:cNvSpPr/>
          <p:nvPr/>
        </p:nvSpPr>
        <p:spPr>
          <a:xfrm>
            <a:off x="7238037" y="31713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EF2DEE9-6801-EA6A-8FE4-3C25BBDAD8F4}"/>
              </a:ext>
            </a:extLst>
          </p:cNvPr>
          <p:cNvSpPr/>
          <p:nvPr/>
        </p:nvSpPr>
        <p:spPr>
          <a:xfrm>
            <a:off x="7698723" y="31782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4498681-02F5-1610-FD1D-6035B284CD77}"/>
              </a:ext>
            </a:extLst>
          </p:cNvPr>
          <p:cNvSpPr/>
          <p:nvPr/>
        </p:nvSpPr>
        <p:spPr>
          <a:xfrm>
            <a:off x="7012666" y="29434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B6E36C3-BD69-E8FC-5935-9D8273B39FDF}"/>
              </a:ext>
            </a:extLst>
          </p:cNvPr>
          <p:cNvSpPr/>
          <p:nvPr/>
        </p:nvSpPr>
        <p:spPr>
          <a:xfrm>
            <a:off x="7475363" y="29409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84C9241-523A-85CF-BA75-18E0DD525A65}"/>
              </a:ext>
            </a:extLst>
          </p:cNvPr>
          <p:cNvSpPr/>
          <p:nvPr/>
        </p:nvSpPr>
        <p:spPr>
          <a:xfrm>
            <a:off x="7243857" y="29398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CBCFB7A-5239-3AEF-EE2F-77152B305243}"/>
              </a:ext>
            </a:extLst>
          </p:cNvPr>
          <p:cNvSpPr/>
          <p:nvPr/>
        </p:nvSpPr>
        <p:spPr>
          <a:xfrm>
            <a:off x="7704543" y="29467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43F2EF0-91EF-BA05-10C6-144B0639F0CE}"/>
              </a:ext>
            </a:extLst>
          </p:cNvPr>
          <p:cNvSpPr/>
          <p:nvPr/>
        </p:nvSpPr>
        <p:spPr>
          <a:xfrm>
            <a:off x="7012666" y="34041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2C914FA-ABBB-1550-A635-B1D9636911EF}"/>
              </a:ext>
            </a:extLst>
          </p:cNvPr>
          <p:cNvSpPr/>
          <p:nvPr/>
        </p:nvSpPr>
        <p:spPr>
          <a:xfrm>
            <a:off x="7475363" y="34016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9C0508E-741F-AB38-AC78-E42582FF87EB}"/>
              </a:ext>
            </a:extLst>
          </p:cNvPr>
          <p:cNvSpPr/>
          <p:nvPr/>
        </p:nvSpPr>
        <p:spPr>
          <a:xfrm>
            <a:off x="7243857" y="34004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6E36804-3101-2F4C-DCD7-5392BD9ED2F6}"/>
              </a:ext>
            </a:extLst>
          </p:cNvPr>
          <p:cNvSpPr/>
          <p:nvPr/>
        </p:nvSpPr>
        <p:spPr>
          <a:xfrm>
            <a:off x="7704543" y="34074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4526035-01B8-B012-8F0C-A7F12E687668}"/>
              </a:ext>
            </a:extLst>
          </p:cNvPr>
          <p:cNvSpPr/>
          <p:nvPr/>
        </p:nvSpPr>
        <p:spPr>
          <a:xfrm>
            <a:off x="7006846" y="36356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A586D17-6ACC-CC9B-A51F-4405F7E81442}"/>
              </a:ext>
            </a:extLst>
          </p:cNvPr>
          <p:cNvSpPr/>
          <p:nvPr/>
        </p:nvSpPr>
        <p:spPr>
          <a:xfrm>
            <a:off x="7469543" y="36331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BE7BF6B-C4FC-A256-436C-B7152ED34D19}"/>
              </a:ext>
            </a:extLst>
          </p:cNvPr>
          <p:cNvSpPr/>
          <p:nvPr/>
        </p:nvSpPr>
        <p:spPr>
          <a:xfrm>
            <a:off x="7238037" y="36320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17E5922-02F6-4486-1841-F766900FAFDF}"/>
              </a:ext>
            </a:extLst>
          </p:cNvPr>
          <p:cNvSpPr/>
          <p:nvPr/>
        </p:nvSpPr>
        <p:spPr>
          <a:xfrm>
            <a:off x="7698723" y="36389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AD5D712-A667-0EAD-1385-FEF385A2D4AD}"/>
              </a:ext>
            </a:extLst>
          </p:cNvPr>
          <p:cNvSpPr/>
          <p:nvPr/>
        </p:nvSpPr>
        <p:spPr>
          <a:xfrm>
            <a:off x="6998705" y="409518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FA5193D-5198-5F24-814B-F7F2F0399314}"/>
              </a:ext>
            </a:extLst>
          </p:cNvPr>
          <p:cNvSpPr/>
          <p:nvPr/>
        </p:nvSpPr>
        <p:spPr>
          <a:xfrm>
            <a:off x="7461402" y="409268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8CB2731-5C89-551F-4C02-C5F369D01D75}"/>
              </a:ext>
            </a:extLst>
          </p:cNvPr>
          <p:cNvSpPr/>
          <p:nvPr/>
        </p:nvSpPr>
        <p:spPr>
          <a:xfrm>
            <a:off x="7229896" y="40915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F14D4AD-06B8-CD6E-622D-05A542173006}"/>
              </a:ext>
            </a:extLst>
          </p:cNvPr>
          <p:cNvSpPr/>
          <p:nvPr/>
        </p:nvSpPr>
        <p:spPr>
          <a:xfrm>
            <a:off x="7690582" y="40985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C53339A-1EE9-2F04-3F42-9FFE0A255D95}"/>
              </a:ext>
            </a:extLst>
          </p:cNvPr>
          <p:cNvSpPr/>
          <p:nvPr/>
        </p:nvSpPr>
        <p:spPr>
          <a:xfrm>
            <a:off x="7004525" y="38636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AB20071-1936-8964-B838-BF7674E7C348}"/>
              </a:ext>
            </a:extLst>
          </p:cNvPr>
          <p:cNvSpPr/>
          <p:nvPr/>
        </p:nvSpPr>
        <p:spPr>
          <a:xfrm>
            <a:off x="7467222" y="38611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ADEF3B-8299-000E-06E9-045FEFB46BB5}"/>
              </a:ext>
            </a:extLst>
          </p:cNvPr>
          <p:cNvSpPr/>
          <p:nvPr/>
        </p:nvSpPr>
        <p:spPr>
          <a:xfrm>
            <a:off x="7235716" y="38600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7A1BE2-CB93-618F-1780-154014229D75}"/>
              </a:ext>
            </a:extLst>
          </p:cNvPr>
          <p:cNvSpPr/>
          <p:nvPr/>
        </p:nvSpPr>
        <p:spPr>
          <a:xfrm>
            <a:off x="7696402" y="386699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58DDF0F-32EB-9026-A252-B4D880CE5995}"/>
              </a:ext>
            </a:extLst>
          </p:cNvPr>
          <p:cNvSpPr/>
          <p:nvPr/>
        </p:nvSpPr>
        <p:spPr>
          <a:xfrm>
            <a:off x="7004525" y="43243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059A508-68AB-F149-492C-8627B7B2A4F3}"/>
              </a:ext>
            </a:extLst>
          </p:cNvPr>
          <p:cNvSpPr/>
          <p:nvPr/>
        </p:nvSpPr>
        <p:spPr>
          <a:xfrm>
            <a:off x="7467222" y="43218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15AA856-0954-EA9F-3BA1-5BF608FD1A97}"/>
              </a:ext>
            </a:extLst>
          </p:cNvPr>
          <p:cNvSpPr/>
          <p:nvPr/>
        </p:nvSpPr>
        <p:spPr>
          <a:xfrm>
            <a:off x="7235716" y="43207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12522A2-5AEA-5012-9FF4-D32EC6F9713C}"/>
              </a:ext>
            </a:extLst>
          </p:cNvPr>
          <p:cNvSpPr/>
          <p:nvPr/>
        </p:nvSpPr>
        <p:spPr>
          <a:xfrm>
            <a:off x="7696402" y="43276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FEB13C3-7C26-BC6F-1D0D-67AE0BA217F2}"/>
              </a:ext>
            </a:extLst>
          </p:cNvPr>
          <p:cNvSpPr/>
          <p:nvPr/>
        </p:nvSpPr>
        <p:spPr>
          <a:xfrm>
            <a:off x="7026626" y="45349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B247D31-8794-2394-79BD-789087FAD443}"/>
              </a:ext>
            </a:extLst>
          </p:cNvPr>
          <p:cNvSpPr/>
          <p:nvPr/>
        </p:nvSpPr>
        <p:spPr>
          <a:xfrm>
            <a:off x="7489323" y="45324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472750A8-46A4-B971-EB24-39554EBF36FA}"/>
              </a:ext>
            </a:extLst>
          </p:cNvPr>
          <p:cNvSpPr/>
          <p:nvPr/>
        </p:nvSpPr>
        <p:spPr>
          <a:xfrm>
            <a:off x="7257817" y="453127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D26BF45-53A5-B91D-74E3-84912525BB30}"/>
              </a:ext>
            </a:extLst>
          </p:cNvPr>
          <p:cNvSpPr/>
          <p:nvPr/>
        </p:nvSpPr>
        <p:spPr>
          <a:xfrm>
            <a:off x="7718503" y="453825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B2A2E5E-8AC5-C56B-9A8C-0235287AF1D4}"/>
              </a:ext>
            </a:extLst>
          </p:cNvPr>
          <p:cNvSpPr/>
          <p:nvPr/>
        </p:nvSpPr>
        <p:spPr>
          <a:xfrm>
            <a:off x="7018485" y="499445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B6464BB-FA90-2457-F0AB-DA53DDB3A16C}"/>
              </a:ext>
            </a:extLst>
          </p:cNvPr>
          <p:cNvSpPr/>
          <p:nvPr/>
        </p:nvSpPr>
        <p:spPr>
          <a:xfrm>
            <a:off x="7481182" y="499195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212FB9E-A787-B8CA-30DB-6E853333DC9E}"/>
              </a:ext>
            </a:extLst>
          </p:cNvPr>
          <p:cNvSpPr/>
          <p:nvPr/>
        </p:nvSpPr>
        <p:spPr>
          <a:xfrm>
            <a:off x="7249676" y="49907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6CE9F46-5E62-8DCE-EFF9-013D237723F7}"/>
              </a:ext>
            </a:extLst>
          </p:cNvPr>
          <p:cNvSpPr/>
          <p:nvPr/>
        </p:nvSpPr>
        <p:spPr>
          <a:xfrm>
            <a:off x="7710362" y="499777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D632445-0EA6-8773-6BC9-405F6A02182B}"/>
              </a:ext>
            </a:extLst>
          </p:cNvPr>
          <p:cNvSpPr/>
          <p:nvPr/>
        </p:nvSpPr>
        <p:spPr>
          <a:xfrm>
            <a:off x="7024305" y="47629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5E43AD5-C6F3-F631-C4D9-A3D9F326CA73}"/>
              </a:ext>
            </a:extLst>
          </p:cNvPr>
          <p:cNvSpPr/>
          <p:nvPr/>
        </p:nvSpPr>
        <p:spPr>
          <a:xfrm>
            <a:off x="7487002" y="47604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C7BEBB5-C3E2-8075-C02E-4FB639CF3F83}"/>
              </a:ext>
            </a:extLst>
          </p:cNvPr>
          <p:cNvSpPr/>
          <p:nvPr/>
        </p:nvSpPr>
        <p:spPr>
          <a:xfrm>
            <a:off x="7255496" y="47592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37B144F-9A48-C6F3-713F-852B01D92E93}"/>
              </a:ext>
            </a:extLst>
          </p:cNvPr>
          <p:cNvSpPr/>
          <p:nvPr/>
        </p:nvSpPr>
        <p:spPr>
          <a:xfrm>
            <a:off x="7716182" y="47662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FD4C6EF-E922-6783-8F05-92FC4C0D2CE5}"/>
              </a:ext>
            </a:extLst>
          </p:cNvPr>
          <p:cNvSpPr/>
          <p:nvPr/>
        </p:nvSpPr>
        <p:spPr>
          <a:xfrm>
            <a:off x="7024305" y="52236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323B0A5-FF5C-43EC-C65A-8AB4B30E3958}"/>
              </a:ext>
            </a:extLst>
          </p:cNvPr>
          <p:cNvSpPr/>
          <p:nvPr/>
        </p:nvSpPr>
        <p:spPr>
          <a:xfrm>
            <a:off x="7487002" y="52211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3FD5B31-2C9A-A5E4-D936-8D5F763C572B}"/>
              </a:ext>
            </a:extLst>
          </p:cNvPr>
          <p:cNvSpPr/>
          <p:nvPr/>
        </p:nvSpPr>
        <p:spPr>
          <a:xfrm>
            <a:off x="7255496" y="521997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B9388F9-3B4E-8869-C695-CC04D17D11C6}"/>
              </a:ext>
            </a:extLst>
          </p:cNvPr>
          <p:cNvSpPr/>
          <p:nvPr/>
        </p:nvSpPr>
        <p:spPr>
          <a:xfrm>
            <a:off x="7716182" y="52269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1AE98B-1FCC-97A4-895B-F46D500C3A9A}"/>
              </a:ext>
            </a:extLst>
          </p:cNvPr>
          <p:cNvSpPr/>
          <p:nvPr/>
        </p:nvSpPr>
        <p:spPr>
          <a:xfrm>
            <a:off x="7016164" y="54458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249FE74-C229-6E5E-FC93-8A2776067870}"/>
              </a:ext>
            </a:extLst>
          </p:cNvPr>
          <p:cNvSpPr/>
          <p:nvPr/>
        </p:nvSpPr>
        <p:spPr>
          <a:xfrm>
            <a:off x="7478861" y="54433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C82A1D9-0C17-755E-0D62-97A6D2D7A41E}"/>
              </a:ext>
            </a:extLst>
          </p:cNvPr>
          <p:cNvSpPr/>
          <p:nvPr/>
        </p:nvSpPr>
        <p:spPr>
          <a:xfrm>
            <a:off x="7247355" y="544217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A97AF3C-FBBD-642E-E438-0F2F448C9197}"/>
              </a:ext>
            </a:extLst>
          </p:cNvPr>
          <p:cNvSpPr/>
          <p:nvPr/>
        </p:nvSpPr>
        <p:spPr>
          <a:xfrm>
            <a:off x="7708041" y="54491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3102C85-4903-82C1-A0DC-8FD52BFCA3B1}"/>
              </a:ext>
            </a:extLst>
          </p:cNvPr>
          <p:cNvSpPr/>
          <p:nvPr/>
        </p:nvSpPr>
        <p:spPr>
          <a:xfrm>
            <a:off x="7925084" y="8763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E818D00-65BD-F802-E5D9-7778658FBDE3}"/>
              </a:ext>
            </a:extLst>
          </p:cNvPr>
          <p:cNvSpPr/>
          <p:nvPr/>
        </p:nvSpPr>
        <p:spPr>
          <a:xfrm>
            <a:off x="8387781" y="87384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A1E5E78-56DE-DD3E-26AC-F3EB9C11E2F8}"/>
              </a:ext>
            </a:extLst>
          </p:cNvPr>
          <p:cNvSpPr/>
          <p:nvPr/>
        </p:nvSpPr>
        <p:spPr>
          <a:xfrm>
            <a:off x="8156275" y="8726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F893F37-562D-9132-461C-5E85026D0AB3}"/>
              </a:ext>
            </a:extLst>
          </p:cNvPr>
          <p:cNvSpPr/>
          <p:nvPr/>
        </p:nvSpPr>
        <p:spPr>
          <a:xfrm>
            <a:off x="8616961" y="8796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A138CCA-15CC-FE2B-3EE2-E675EC1CB575}"/>
              </a:ext>
            </a:extLst>
          </p:cNvPr>
          <p:cNvSpPr/>
          <p:nvPr/>
        </p:nvSpPr>
        <p:spPr>
          <a:xfrm>
            <a:off x="7916943" y="133587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E969BA0-EDA4-067F-5DDA-5435F5858CEB}"/>
              </a:ext>
            </a:extLst>
          </p:cNvPr>
          <p:cNvSpPr/>
          <p:nvPr/>
        </p:nvSpPr>
        <p:spPr>
          <a:xfrm>
            <a:off x="8379640" y="133337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37D7154-CD06-A37D-1F83-147981518656}"/>
              </a:ext>
            </a:extLst>
          </p:cNvPr>
          <p:cNvSpPr/>
          <p:nvPr/>
        </p:nvSpPr>
        <p:spPr>
          <a:xfrm>
            <a:off x="8148134" y="13322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9725FD37-C15F-7911-A7AA-4ACBCA4C46F8}"/>
              </a:ext>
            </a:extLst>
          </p:cNvPr>
          <p:cNvSpPr/>
          <p:nvPr/>
        </p:nvSpPr>
        <p:spPr>
          <a:xfrm>
            <a:off x="8608820" y="133918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B750B81-F1F0-4A97-22AB-8CD9B55932C1}"/>
              </a:ext>
            </a:extLst>
          </p:cNvPr>
          <p:cNvSpPr/>
          <p:nvPr/>
        </p:nvSpPr>
        <p:spPr>
          <a:xfrm>
            <a:off x="7922763" y="11043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DB6C3E8-6DA4-8F99-567B-6F41F1D7DF21}"/>
              </a:ext>
            </a:extLst>
          </p:cNvPr>
          <p:cNvSpPr/>
          <p:nvPr/>
        </p:nvSpPr>
        <p:spPr>
          <a:xfrm>
            <a:off x="8385460" y="11018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6FF1AEF-2516-BF3E-14E9-B4B0C8219BE0}"/>
              </a:ext>
            </a:extLst>
          </p:cNvPr>
          <p:cNvSpPr/>
          <p:nvPr/>
        </p:nvSpPr>
        <p:spPr>
          <a:xfrm>
            <a:off x="8153954" y="11007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666D8C6-A52C-D27E-9A9A-CE82A0674F54}"/>
              </a:ext>
            </a:extLst>
          </p:cNvPr>
          <p:cNvSpPr/>
          <p:nvPr/>
        </p:nvSpPr>
        <p:spPr>
          <a:xfrm>
            <a:off x="8614640" y="11076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147FD079-CAA5-B634-E105-ABF64914222B}"/>
              </a:ext>
            </a:extLst>
          </p:cNvPr>
          <p:cNvSpPr/>
          <p:nvPr/>
        </p:nvSpPr>
        <p:spPr>
          <a:xfrm>
            <a:off x="7922763" y="15650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220A0E23-4C22-A777-D51A-96A16FAB7EAF}"/>
              </a:ext>
            </a:extLst>
          </p:cNvPr>
          <p:cNvSpPr/>
          <p:nvPr/>
        </p:nvSpPr>
        <p:spPr>
          <a:xfrm>
            <a:off x="8385460" y="15625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16A46BD3-0831-9BAF-C7D0-4F7AFB3AD3D4}"/>
              </a:ext>
            </a:extLst>
          </p:cNvPr>
          <p:cNvSpPr/>
          <p:nvPr/>
        </p:nvSpPr>
        <p:spPr>
          <a:xfrm>
            <a:off x="8153954" y="156138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CF3F323-19D3-0E5D-401F-68E116671F15}"/>
              </a:ext>
            </a:extLst>
          </p:cNvPr>
          <p:cNvSpPr/>
          <p:nvPr/>
        </p:nvSpPr>
        <p:spPr>
          <a:xfrm>
            <a:off x="8614640" y="156836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E3FF125-0FD2-8E2F-4A49-A34F6A389AF1}"/>
              </a:ext>
            </a:extLst>
          </p:cNvPr>
          <p:cNvSpPr/>
          <p:nvPr/>
        </p:nvSpPr>
        <p:spPr>
          <a:xfrm>
            <a:off x="7923923" y="17965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55B7A81-35DA-C188-3F2D-0CA89E4E6CAA}"/>
              </a:ext>
            </a:extLst>
          </p:cNvPr>
          <p:cNvSpPr/>
          <p:nvPr/>
        </p:nvSpPr>
        <p:spPr>
          <a:xfrm>
            <a:off x="8386620" y="17940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05EED17-EB1F-4CA3-3B8B-46EAF21F706C}"/>
              </a:ext>
            </a:extLst>
          </p:cNvPr>
          <p:cNvSpPr/>
          <p:nvPr/>
        </p:nvSpPr>
        <p:spPr>
          <a:xfrm>
            <a:off x="8155114" y="17929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B6ACBF3-3D5D-5266-E1CC-463E93AF078E}"/>
              </a:ext>
            </a:extLst>
          </p:cNvPr>
          <p:cNvSpPr/>
          <p:nvPr/>
        </p:nvSpPr>
        <p:spPr>
          <a:xfrm>
            <a:off x="8615800" y="17998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2FBDFAD-5A0D-4872-183E-5084F2D7539F}"/>
              </a:ext>
            </a:extLst>
          </p:cNvPr>
          <p:cNvSpPr/>
          <p:nvPr/>
        </p:nvSpPr>
        <p:spPr>
          <a:xfrm>
            <a:off x="7915782" y="22560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52B8C9F6-2D6C-C04F-1909-BD27A696205F}"/>
              </a:ext>
            </a:extLst>
          </p:cNvPr>
          <p:cNvSpPr/>
          <p:nvPr/>
        </p:nvSpPr>
        <p:spPr>
          <a:xfrm>
            <a:off x="8378479" y="22535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C5414B8-C745-8361-42F6-ABE0C19DEAD7}"/>
              </a:ext>
            </a:extLst>
          </p:cNvPr>
          <p:cNvSpPr/>
          <p:nvPr/>
        </p:nvSpPr>
        <p:spPr>
          <a:xfrm>
            <a:off x="8146973" y="22524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07468BB-F1C4-758C-EEB0-4E2CC49071DB}"/>
              </a:ext>
            </a:extLst>
          </p:cNvPr>
          <p:cNvSpPr/>
          <p:nvPr/>
        </p:nvSpPr>
        <p:spPr>
          <a:xfrm>
            <a:off x="8607659" y="22594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281CE8A7-8DE1-F11A-CF27-D69C6FE3C122}"/>
              </a:ext>
            </a:extLst>
          </p:cNvPr>
          <p:cNvSpPr/>
          <p:nvPr/>
        </p:nvSpPr>
        <p:spPr>
          <a:xfrm>
            <a:off x="7921602" y="202457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494FB5E-EA70-4F54-827D-98E7E07EDF12}"/>
              </a:ext>
            </a:extLst>
          </p:cNvPr>
          <p:cNvSpPr/>
          <p:nvPr/>
        </p:nvSpPr>
        <p:spPr>
          <a:xfrm>
            <a:off x="8384299" y="202207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4C304A1-199F-8538-996C-0DAE3D1A2999}"/>
              </a:ext>
            </a:extLst>
          </p:cNvPr>
          <p:cNvSpPr/>
          <p:nvPr/>
        </p:nvSpPr>
        <p:spPr>
          <a:xfrm>
            <a:off x="8152793" y="20209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C7E1147-2378-219E-8418-2B4EEE7A4E90}"/>
              </a:ext>
            </a:extLst>
          </p:cNvPr>
          <p:cNvSpPr/>
          <p:nvPr/>
        </p:nvSpPr>
        <p:spPr>
          <a:xfrm>
            <a:off x="8613479" y="202789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AA8F526-FC6C-E738-5027-42229D03768A}"/>
              </a:ext>
            </a:extLst>
          </p:cNvPr>
          <p:cNvSpPr/>
          <p:nvPr/>
        </p:nvSpPr>
        <p:spPr>
          <a:xfrm>
            <a:off x="7921602" y="24852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F7154EA-199C-0A00-9AF0-FC4192777EEC}"/>
              </a:ext>
            </a:extLst>
          </p:cNvPr>
          <p:cNvSpPr/>
          <p:nvPr/>
        </p:nvSpPr>
        <p:spPr>
          <a:xfrm>
            <a:off x="8384299" y="24827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E7A7F3D-1491-24EE-FD09-3F3AE651AC65}"/>
              </a:ext>
            </a:extLst>
          </p:cNvPr>
          <p:cNvSpPr/>
          <p:nvPr/>
        </p:nvSpPr>
        <p:spPr>
          <a:xfrm>
            <a:off x="8152793" y="24816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A85AFAC7-1C33-020A-0EAD-4440F361B90B}"/>
              </a:ext>
            </a:extLst>
          </p:cNvPr>
          <p:cNvSpPr/>
          <p:nvPr/>
        </p:nvSpPr>
        <p:spPr>
          <a:xfrm>
            <a:off x="8613479" y="24885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643702F-F125-4847-F601-66F7F632948D}"/>
              </a:ext>
            </a:extLst>
          </p:cNvPr>
          <p:cNvSpPr/>
          <p:nvPr/>
        </p:nvSpPr>
        <p:spPr>
          <a:xfrm>
            <a:off x="7922763" y="271677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AA9F73E3-46A5-FAE8-2F83-619C70C80295}"/>
              </a:ext>
            </a:extLst>
          </p:cNvPr>
          <p:cNvSpPr/>
          <p:nvPr/>
        </p:nvSpPr>
        <p:spPr>
          <a:xfrm>
            <a:off x="8385460" y="271427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6EB7BAF6-45BA-A7AE-D4C0-A8FF4CDB9118}"/>
              </a:ext>
            </a:extLst>
          </p:cNvPr>
          <p:cNvSpPr/>
          <p:nvPr/>
        </p:nvSpPr>
        <p:spPr>
          <a:xfrm>
            <a:off x="8153954" y="27131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05A35E8-F037-3384-696C-3D71362C052E}"/>
              </a:ext>
            </a:extLst>
          </p:cNvPr>
          <p:cNvSpPr/>
          <p:nvPr/>
        </p:nvSpPr>
        <p:spPr>
          <a:xfrm>
            <a:off x="8614640" y="272009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19DAC51-54B6-FE71-E3CA-9BFB938F4628}"/>
              </a:ext>
            </a:extLst>
          </p:cNvPr>
          <p:cNvSpPr/>
          <p:nvPr/>
        </p:nvSpPr>
        <p:spPr>
          <a:xfrm>
            <a:off x="7914622" y="317629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396CD51-19CF-1F70-B117-C40DE12D34B5}"/>
              </a:ext>
            </a:extLst>
          </p:cNvPr>
          <p:cNvSpPr/>
          <p:nvPr/>
        </p:nvSpPr>
        <p:spPr>
          <a:xfrm>
            <a:off x="8377319" y="317379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0D4FD04-8445-60E8-3CDE-1DE48224F3CF}"/>
              </a:ext>
            </a:extLst>
          </p:cNvPr>
          <p:cNvSpPr/>
          <p:nvPr/>
        </p:nvSpPr>
        <p:spPr>
          <a:xfrm>
            <a:off x="8145813" y="317263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C1A275A-6EEC-0EAA-2268-CB358EEB461A}"/>
              </a:ext>
            </a:extLst>
          </p:cNvPr>
          <p:cNvSpPr/>
          <p:nvPr/>
        </p:nvSpPr>
        <p:spPr>
          <a:xfrm>
            <a:off x="8606499" y="31796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4086F95C-61DF-87A4-BB7B-E1EA05A06355}"/>
              </a:ext>
            </a:extLst>
          </p:cNvPr>
          <p:cNvSpPr/>
          <p:nvPr/>
        </p:nvSpPr>
        <p:spPr>
          <a:xfrm>
            <a:off x="7920442" y="294479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7BCC8D1-222B-9CA6-962B-290E59DC9425}"/>
              </a:ext>
            </a:extLst>
          </p:cNvPr>
          <p:cNvSpPr/>
          <p:nvPr/>
        </p:nvSpPr>
        <p:spPr>
          <a:xfrm>
            <a:off x="8383139" y="294229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684C03E7-E453-EEB0-A3D0-D027A8BFF0EF}"/>
              </a:ext>
            </a:extLst>
          </p:cNvPr>
          <p:cNvSpPr/>
          <p:nvPr/>
        </p:nvSpPr>
        <p:spPr>
          <a:xfrm>
            <a:off x="8151633" y="29411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2D9FD6B-CCA4-CD66-2B83-8794528752FA}"/>
              </a:ext>
            </a:extLst>
          </p:cNvPr>
          <p:cNvSpPr/>
          <p:nvPr/>
        </p:nvSpPr>
        <p:spPr>
          <a:xfrm>
            <a:off x="8612319" y="294811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A6B670F-9F53-8E0F-17A9-DC112140E30C}"/>
              </a:ext>
            </a:extLst>
          </p:cNvPr>
          <p:cNvSpPr/>
          <p:nvPr/>
        </p:nvSpPr>
        <p:spPr>
          <a:xfrm>
            <a:off x="7920442" y="34054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BE3FC6E-74B3-656B-26B7-E849CDF4EBFD}"/>
              </a:ext>
            </a:extLst>
          </p:cNvPr>
          <p:cNvSpPr/>
          <p:nvPr/>
        </p:nvSpPr>
        <p:spPr>
          <a:xfrm>
            <a:off x="8383139" y="34029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17CBF82-0E53-2B02-BE2B-40E580664A4A}"/>
              </a:ext>
            </a:extLst>
          </p:cNvPr>
          <p:cNvSpPr/>
          <p:nvPr/>
        </p:nvSpPr>
        <p:spPr>
          <a:xfrm>
            <a:off x="8151633" y="34018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C82A61D-371B-7AAC-6264-FDC1876F8881}"/>
              </a:ext>
            </a:extLst>
          </p:cNvPr>
          <p:cNvSpPr/>
          <p:nvPr/>
        </p:nvSpPr>
        <p:spPr>
          <a:xfrm>
            <a:off x="8612319" y="340879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3556705-C93C-4AB9-953E-E221B1F22033}"/>
              </a:ext>
            </a:extLst>
          </p:cNvPr>
          <p:cNvSpPr/>
          <p:nvPr/>
        </p:nvSpPr>
        <p:spPr>
          <a:xfrm>
            <a:off x="7914622" y="363699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66A98E8-18B2-6216-5D34-34AC51102475}"/>
              </a:ext>
            </a:extLst>
          </p:cNvPr>
          <p:cNvSpPr/>
          <p:nvPr/>
        </p:nvSpPr>
        <p:spPr>
          <a:xfrm>
            <a:off x="8377319" y="363449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A840F711-95AD-B4AA-326B-0F5AB0E9A73B}"/>
              </a:ext>
            </a:extLst>
          </p:cNvPr>
          <p:cNvSpPr/>
          <p:nvPr/>
        </p:nvSpPr>
        <p:spPr>
          <a:xfrm>
            <a:off x="8145813" y="36333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2ABB453-DC33-3ED7-FA6D-4C6DDAE300A4}"/>
              </a:ext>
            </a:extLst>
          </p:cNvPr>
          <p:cNvSpPr/>
          <p:nvPr/>
        </p:nvSpPr>
        <p:spPr>
          <a:xfrm>
            <a:off x="8606499" y="364031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984CFD25-64D4-A719-2521-1CE289F63BBE}"/>
              </a:ext>
            </a:extLst>
          </p:cNvPr>
          <p:cNvSpPr/>
          <p:nvPr/>
        </p:nvSpPr>
        <p:spPr>
          <a:xfrm>
            <a:off x="7906481" y="409651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35667BDA-BFE7-15F1-F6F8-F92AE6BDAD4C}"/>
              </a:ext>
            </a:extLst>
          </p:cNvPr>
          <p:cNvSpPr/>
          <p:nvPr/>
        </p:nvSpPr>
        <p:spPr>
          <a:xfrm>
            <a:off x="8369178" y="409401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EFC20F84-1DDD-4088-931C-D1B711899528}"/>
              </a:ext>
            </a:extLst>
          </p:cNvPr>
          <p:cNvSpPr/>
          <p:nvPr/>
        </p:nvSpPr>
        <p:spPr>
          <a:xfrm>
            <a:off x="8137672" y="409285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8CF96A93-7DF8-6BAE-03D9-220150993D2B}"/>
              </a:ext>
            </a:extLst>
          </p:cNvPr>
          <p:cNvSpPr/>
          <p:nvPr/>
        </p:nvSpPr>
        <p:spPr>
          <a:xfrm>
            <a:off x="8598358" y="409983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AFCCE2D-4D8B-8CC7-74C0-192464CD7ED7}"/>
              </a:ext>
            </a:extLst>
          </p:cNvPr>
          <p:cNvSpPr/>
          <p:nvPr/>
        </p:nvSpPr>
        <p:spPr>
          <a:xfrm>
            <a:off x="7912301" y="386500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2744E95E-8D6A-0629-171A-D87A50B94D18}"/>
              </a:ext>
            </a:extLst>
          </p:cNvPr>
          <p:cNvSpPr/>
          <p:nvPr/>
        </p:nvSpPr>
        <p:spPr>
          <a:xfrm>
            <a:off x="8374998" y="386250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ACDD4928-518E-1DB9-6CF1-BDD0B49207E1}"/>
              </a:ext>
            </a:extLst>
          </p:cNvPr>
          <p:cNvSpPr/>
          <p:nvPr/>
        </p:nvSpPr>
        <p:spPr>
          <a:xfrm>
            <a:off x="8143492" y="386134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95A29A9-5141-BECD-74EC-18AE6BF3A372}"/>
              </a:ext>
            </a:extLst>
          </p:cNvPr>
          <p:cNvSpPr/>
          <p:nvPr/>
        </p:nvSpPr>
        <p:spPr>
          <a:xfrm>
            <a:off x="8604178" y="386832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D3A5597-B0BB-2F26-DF34-370D8267E068}"/>
              </a:ext>
            </a:extLst>
          </p:cNvPr>
          <p:cNvSpPr/>
          <p:nvPr/>
        </p:nvSpPr>
        <p:spPr>
          <a:xfrm>
            <a:off x="7912301" y="432569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8DCF7EDF-F74E-340C-53A1-25E901E04E13}"/>
              </a:ext>
            </a:extLst>
          </p:cNvPr>
          <p:cNvSpPr/>
          <p:nvPr/>
        </p:nvSpPr>
        <p:spPr>
          <a:xfrm>
            <a:off x="8374998" y="432319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369609E-E9F7-DDD1-CA2B-A21902B25425}"/>
              </a:ext>
            </a:extLst>
          </p:cNvPr>
          <p:cNvSpPr/>
          <p:nvPr/>
        </p:nvSpPr>
        <p:spPr>
          <a:xfrm>
            <a:off x="8143492" y="432203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0842921E-A263-C725-1FB5-1F000873484C}"/>
              </a:ext>
            </a:extLst>
          </p:cNvPr>
          <p:cNvSpPr/>
          <p:nvPr/>
        </p:nvSpPr>
        <p:spPr>
          <a:xfrm>
            <a:off x="8604178" y="432901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6EA142EB-CE78-1C59-FC7D-C3E19AA59641}"/>
              </a:ext>
            </a:extLst>
          </p:cNvPr>
          <p:cNvSpPr/>
          <p:nvPr/>
        </p:nvSpPr>
        <p:spPr>
          <a:xfrm>
            <a:off x="7934402" y="45362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826CBC77-31BA-253F-0F24-FE98D82C9876}"/>
              </a:ext>
            </a:extLst>
          </p:cNvPr>
          <p:cNvSpPr/>
          <p:nvPr/>
        </p:nvSpPr>
        <p:spPr>
          <a:xfrm>
            <a:off x="8397099" y="45337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373ECDE7-B647-66A7-C0CF-3353F6132BEF}"/>
              </a:ext>
            </a:extLst>
          </p:cNvPr>
          <p:cNvSpPr/>
          <p:nvPr/>
        </p:nvSpPr>
        <p:spPr>
          <a:xfrm>
            <a:off x="8165593" y="45326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B672EE9B-D2F2-D32F-7009-53239CDCACEC}"/>
              </a:ext>
            </a:extLst>
          </p:cNvPr>
          <p:cNvSpPr/>
          <p:nvPr/>
        </p:nvSpPr>
        <p:spPr>
          <a:xfrm>
            <a:off x="8626279" y="45395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7E06BC5-F3C8-D80D-FD84-B1209ED7543A}"/>
              </a:ext>
            </a:extLst>
          </p:cNvPr>
          <p:cNvSpPr/>
          <p:nvPr/>
        </p:nvSpPr>
        <p:spPr>
          <a:xfrm>
            <a:off x="7926261" y="499578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8D7DB4AC-7B23-803D-7D8F-31265634154C}"/>
              </a:ext>
            </a:extLst>
          </p:cNvPr>
          <p:cNvSpPr/>
          <p:nvPr/>
        </p:nvSpPr>
        <p:spPr>
          <a:xfrm>
            <a:off x="8388958" y="499328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EA7B2DE3-F5BB-FEB5-3928-699B1D161309}"/>
              </a:ext>
            </a:extLst>
          </p:cNvPr>
          <p:cNvSpPr/>
          <p:nvPr/>
        </p:nvSpPr>
        <p:spPr>
          <a:xfrm>
            <a:off x="8157452" y="49921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8F561E2A-927A-3757-E05F-41D5AB390002}"/>
              </a:ext>
            </a:extLst>
          </p:cNvPr>
          <p:cNvSpPr/>
          <p:nvPr/>
        </p:nvSpPr>
        <p:spPr>
          <a:xfrm>
            <a:off x="8618138" y="49991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0D06884-269B-14C7-C7C1-34CA917A9179}"/>
              </a:ext>
            </a:extLst>
          </p:cNvPr>
          <p:cNvSpPr/>
          <p:nvPr/>
        </p:nvSpPr>
        <p:spPr>
          <a:xfrm>
            <a:off x="7932081" y="47642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7538718-E89C-2906-0343-BB0BA29ACA6C}"/>
              </a:ext>
            </a:extLst>
          </p:cNvPr>
          <p:cNvSpPr/>
          <p:nvPr/>
        </p:nvSpPr>
        <p:spPr>
          <a:xfrm>
            <a:off x="8394778" y="476177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DE9F67D-31F6-1513-D905-3CF43A487394}"/>
              </a:ext>
            </a:extLst>
          </p:cNvPr>
          <p:cNvSpPr/>
          <p:nvPr/>
        </p:nvSpPr>
        <p:spPr>
          <a:xfrm>
            <a:off x="8163272" y="47606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8FD37869-27DA-2C64-F028-489BBFEBAA2E}"/>
              </a:ext>
            </a:extLst>
          </p:cNvPr>
          <p:cNvSpPr/>
          <p:nvPr/>
        </p:nvSpPr>
        <p:spPr>
          <a:xfrm>
            <a:off x="8623958" y="476759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0278F443-D114-3536-CECB-DD009CFFAB07}"/>
              </a:ext>
            </a:extLst>
          </p:cNvPr>
          <p:cNvSpPr/>
          <p:nvPr/>
        </p:nvSpPr>
        <p:spPr>
          <a:xfrm>
            <a:off x="7932081" y="52249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6DE81003-4840-8583-3DDA-55254C9AE480}"/>
              </a:ext>
            </a:extLst>
          </p:cNvPr>
          <p:cNvSpPr/>
          <p:nvPr/>
        </p:nvSpPr>
        <p:spPr>
          <a:xfrm>
            <a:off x="8394778" y="52224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B9216AE-A6FC-AB2F-1C4D-ECFFA5EE9747}"/>
              </a:ext>
            </a:extLst>
          </p:cNvPr>
          <p:cNvSpPr/>
          <p:nvPr/>
        </p:nvSpPr>
        <p:spPr>
          <a:xfrm>
            <a:off x="8163272" y="52213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68E7D9D0-24FB-5DC9-C9F9-AE07EB08592E}"/>
              </a:ext>
            </a:extLst>
          </p:cNvPr>
          <p:cNvSpPr/>
          <p:nvPr/>
        </p:nvSpPr>
        <p:spPr>
          <a:xfrm>
            <a:off x="8623958" y="52282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FF34A3F4-8D12-CBE7-C64F-87B683331F44}"/>
              </a:ext>
            </a:extLst>
          </p:cNvPr>
          <p:cNvSpPr/>
          <p:nvPr/>
        </p:nvSpPr>
        <p:spPr>
          <a:xfrm>
            <a:off x="7923940" y="54471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215499ED-FDC3-7E18-C6D7-D90C0FE91A4B}"/>
              </a:ext>
            </a:extLst>
          </p:cNvPr>
          <p:cNvSpPr/>
          <p:nvPr/>
        </p:nvSpPr>
        <p:spPr>
          <a:xfrm>
            <a:off x="8386637" y="544466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9E6C8EA-BE90-E887-BC66-43DFC0484DF1}"/>
              </a:ext>
            </a:extLst>
          </p:cNvPr>
          <p:cNvSpPr/>
          <p:nvPr/>
        </p:nvSpPr>
        <p:spPr>
          <a:xfrm>
            <a:off x="8155131" y="54435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2373310C-E2A3-8E42-B115-5CE0659DEAD7}"/>
              </a:ext>
            </a:extLst>
          </p:cNvPr>
          <p:cNvSpPr/>
          <p:nvPr/>
        </p:nvSpPr>
        <p:spPr>
          <a:xfrm>
            <a:off x="8615817" y="54504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4979121-8D9A-AE1B-D982-AEDCFD0671B2}"/>
              </a:ext>
            </a:extLst>
          </p:cNvPr>
          <p:cNvCxnSpPr>
            <a:cxnSpLocks/>
          </p:cNvCxnSpPr>
          <p:nvPr/>
        </p:nvCxnSpPr>
        <p:spPr>
          <a:xfrm>
            <a:off x="8875812" y="906438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F87F5440-D998-D045-D00A-26C48D9DFD2C}"/>
              </a:ext>
            </a:extLst>
          </p:cNvPr>
          <p:cNvSpPr/>
          <p:nvPr/>
        </p:nvSpPr>
        <p:spPr>
          <a:xfrm>
            <a:off x="8846111" y="86654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B31CBB9-6947-F0B5-84C2-108F452259DA}"/>
              </a:ext>
            </a:extLst>
          </p:cNvPr>
          <p:cNvSpPr/>
          <p:nvPr/>
        </p:nvSpPr>
        <p:spPr>
          <a:xfrm>
            <a:off x="9308808" y="86404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EFD734F-05EB-6391-EF0D-12B905032AA6}"/>
              </a:ext>
            </a:extLst>
          </p:cNvPr>
          <p:cNvSpPr/>
          <p:nvPr/>
        </p:nvSpPr>
        <p:spPr>
          <a:xfrm>
            <a:off x="9077302" y="86288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AE2A74FF-FEF2-3771-90D2-A670F5BD6073}"/>
              </a:ext>
            </a:extLst>
          </p:cNvPr>
          <p:cNvSpPr/>
          <p:nvPr/>
        </p:nvSpPr>
        <p:spPr>
          <a:xfrm>
            <a:off x="9537988" y="86986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D0CE2D8-93A3-D1A6-F9C6-9BD2398637E0}"/>
              </a:ext>
            </a:extLst>
          </p:cNvPr>
          <p:cNvSpPr/>
          <p:nvPr/>
        </p:nvSpPr>
        <p:spPr>
          <a:xfrm>
            <a:off x="8837970" y="13260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91005D3-1C51-CDE0-361A-4870B5DA7B73}"/>
              </a:ext>
            </a:extLst>
          </p:cNvPr>
          <p:cNvSpPr/>
          <p:nvPr/>
        </p:nvSpPr>
        <p:spPr>
          <a:xfrm>
            <a:off x="9300667" y="13235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0C29915-E0A6-D672-4CCA-F0C749EED46C}"/>
              </a:ext>
            </a:extLst>
          </p:cNvPr>
          <p:cNvSpPr/>
          <p:nvPr/>
        </p:nvSpPr>
        <p:spPr>
          <a:xfrm>
            <a:off x="9069161" y="132240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C00F085D-7641-C87D-6C45-531037DD595D}"/>
              </a:ext>
            </a:extLst>
          </p:cNvPr>
          <p:cNvSpPr/>
          <p:nvPr/>
        </p:nvSpPr>
        <p:spPr>
          <a:xfrm>
            <a:off x="9529847" y="132938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453000D1-F46B-D7B6-659C-90CE80D7D741}"/>
              </a:ext>
            </a:extLst>
          </p:cNvPr>
          <p:cNvSpPr/>
          <p:nvPr/>
        </p:nvSpPr>
        <p:spPr>
          <a:xfrm>
            <a:off x="8843790" y="10945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466248F0-053C-796D-B1C2-681E9E55820A}"/>
              </a:ext>
            </a:extLst>
          </p:cNvPr>
          <p:cNvSpPr/>
          <p:nvPr/>
        </p:nvSpPr>
        <p:spPr>
          <a:xfrm>
            <a:off x="9306487" y="10920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00FACC7-82E6-CD97-D2D4-BDF65C497BF5}"/>
              </a:ext>
            </a:extLst>
          </p:cNvPr>
          <p:cNvSpPr/>
          <p:nvPr/>
        </p:nvSpPr>
        <p:spPr>
          <a:xfrm>
            <a:off x="9074981" y="10909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4F68BC74-7B59-CFF7-3021-52780434B574}"/>
              </a:ext>
            </a:extLst>
          </p:cNvPr>
          <p:cNvSpPr/>
          <p:nvPr/>
        </p:nvSpPr>
        <p:spPr>
          <a:xfrm>
            <a:off x="9535667" y="10978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C4939DED-5BF7-B3E5-A76D-72B5AE6858A4}"/>
              </a:ext>
            </a:extLst>
          </p:cNvPr>
          <p:cNvSpPr/>
          <p:nvPr/>
        </p:nvSpPr>
        <p:spPr>
          <a:xfrm>
            <a:off x="8843790" y="15552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5618CA96-6E08-4713-4D98-9F91FB01252C}"/>
              </a:ext>
            </a:extLst>
          </p:cNvPr>
          <p:cNvSpPr/>
          <p:nvPr/>
        </p:nvSpPr>
        <p:spPr>
          <a:xfrm>
            <a:off x="9306487" y="15527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C32B2322-1D7A-FE26-00D4-A6BE7EE38907}"/>
              </a:ext>
            </a:extLst>
          </p:cNvPr>
          <p:cNvSpPr/>
          <p:nvPr/>
        </p:nvSpPr>
        <p:spPr>
          <a:xfrm>
            <a:off x="9074981" y="155158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C7C8A24-7A17-EBDB-B893-3CC3289F124C}"/>
              </a:ext>
            </a:extLst>
          </p:cNvPr>
          <p:cNvSpPr/>
          <p:nvPr/>
        </p:nvSpPr>
        <p:spPr>
          <a:xfrm>
            <a:off x="9535667" y="155856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BE5F3C68-2E95-AE26-3814-75FC3C570B6E}"/>
              </a:ext>
            </a:extLst>
          </p:cNvPr>
          <p:cNvSpPr/>
          <p:nvPr/>
        </p:nvSpPr>
        <p:spPr>
          <a:xfrm>
            <a:off x="8844950" y="178676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B948B003-B721-6E83-D3AE-E09638AFF22C}"/>
              </a:ext>
            </a:extLst>
          </p:cNvPr>
          <p:cNvSpPr/>
          <p:nvPr/>
        </p:nvSpPr>
        <p:spPr>
          <a:xfrm>
            <a:off x="9307647" y="178426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D3D6BB62-D560-D6A1-11D7-4962EECD7B9B}"/>
              </a:ext>
            </a:extLst>
          </p:cNvPr>
          <p:cNvSpPr/>
          <p:nvPr/>
        </p:nvSpPr>
        <p:spPr>
          <a:xfrm>
            <a:off x="9076141" y="178309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A5620E70-EA66-6AE9-BCEC-568AD793F64F}"/>
              </a:ext>
            </a:extLst>
          </p:cNvPr>
          <p:cNvSpPr/>
          <p:nvPr/>
        </p:nvSpPr>
        <p:spPr>
          <a:xfrm>
            <a:off x="9536827" y="179007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A8CF61-24AD-BA68-BB95-5808A91991C6}"/>
              </a:ext>
            </a:extLst>
          </p:cNvPr>
          <p:cNvSpPr/>
          <p:nvPr/>
        </p:nvSpPr>
        <p:spPr>
          <a:xfrm>
            <a:off x="8836809" y="22462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7136AC31-F4F8-2542-06DC-C87C36131B3C}"/>
              </a:ext>
            </a:extLst>
          </p:cNvPr>
          <p:cNvSpPr/>
          <p:nvPr/>
        </p:nvSpPr>
        <p:spPr>
          <a:xfrm>
            <a:off x="9299506" y="22437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623B520C-02A5-906F-4CBD-58244080A7DF}"/>
              </a:ext>
            </a:extLst>
          </p:cNvPr>
          <p:cNvSpPr/>
          <p:nvPr/>
        </p:nvSpPr>
        <p:spPr>
          <a:xfrm>
            <a:off x="9068000" y="22426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6FA3BB49-31AE-C9D2-9CF4-308E242081EC}"/>
              </a:ext>
            </a:extLst>
          </p:cNvPr>
          <p:cNvSpPr/>
          <p:nvPr/>
        </p:nvSpPr>
        <p:spPr>
          <a:xfrm>
            <a:off x="9528686" y="224960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0166C977-C296-70FC-3036-8147AF3DD247}"/>
              </a:ext>
            </a:extLst>
          </p:cNvPr>
          <p:cNvSpPr/>
          <p:nvPr/>
        </p:nvSpPr>
        <p:spPr>
          <a:xfrm>
            <a:off x="8842629" y="201477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F8F21B12-BDBD-F67A-D559-CB60C23BE7F9}"/>
              </a:ext>
            </a:extLst>
          </p:cNvPr>
          <p:cNvSpPr/>
          <p:nvPr/>
        </p:nvSpPr>
        <p:spPr>
          <a:xfrm>
            <a:off x="9305326" y="201227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7E02FAD2-9D16-32E8-46EE-6567D29CC09C}"/>
              </a:ext>
            </a:extLst>
          </p:cNvPr>
          <p:cNvSpPr/>
          <p:nvPr/>
        </p:nvSpPr>
        <p:spPr>
          <a:xfrm>
            <a:off x="9073820" y="20111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8F81F28D-D447-D20D-656A-2D28F2136098}"/>
              </a:ext>
            </a:extLst>
          </p:cNvPr>
          <p:cNvSpPr/>
          <p:nvPr/>
        </p:nvSpPr>
        <p:spPr>
          <a:xfrm>
            <a:off x="9534506" y="20180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A6AF430-C3C0-A4AA-0FAC-238581E36EFC}"/>
              </a:ext>
            </a:extLst>
          </p:cNvPr>
          <p:cNvSpPr/>
          <p:nvPr/>
        </p:nvSpPr>
        <p:spPr>
          <a:xfrm>
            <a:off x="8842629" y="247546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B0ACCD73-B27D-5601-54F5-CCB3F43DD70C}"/>
              </a:ext>
            </a:extLst>
          </p:cNvPr>
          <p:cNvSpPr/>
          <p:nvPr/>
        </p:nvSpPr>
        <p:spPr>
          <a:xfrm>
            <a:off x="9305326" y="247296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9B1CD196-E2EE-E0B2-82F6-A7731EEBF1B2}"/>
              </a:ext>
            </a:extLst>
          </p:cNvPr>
          <p:cNvSpPr/>
          <p:nvPr/>
        </p:nvSpPr>
        <p:spPr>
          <a:xfrm>
            <a:off x="9073820" y="247180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DBF7AED8-618A-E86F-0B19-49DBE0F0085A}"/>
              </a:ext>
            </a:extLst>
          </p:cNvPr>
          <p:cNvSpPr/>
          <p:nvPr/>
        </p:nvSpPr>
        <p:spPr>
          <a:xfrm>
            <a:off x="9534506" y="24787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64DEE420-51E3-F6E1-A3CF-E8059DF0DF1E}"/>
              </a:ext>
            </a:extLst>
          </p:cNvPr>
          <p:cNvSpPr/>
          <p:nvPr/>
        </p:nvSpPr>
        <p:spPr>
          <a:xfrm>
            <a:off x="8843790" y="270697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D1544B35-5474-92FF-6E9D-98012BD121CF}"/>
              </a:ext>
            </a:extLst>
          </p:cNvPr>
          <p:cNvSpPr/>
          <p:nvPr/>
        </p:nvSpPr>
        <p:spPr>
          <a:xfrm>
            <a:off x="9306487" y="270447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0D7EA18F-625E-9E3D-DAC7-EA3CCEBE1A45}"/>
              </a:ext>
            </a:extLst>
          </p:cNvPr>
          <p:cNvSpPr/>
          <p:nvPr/>
        </p:nvSpPr>
        <p:spPr>
          <a:xfrm>
            <a:off x="9074981" y="27033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EF9CE961-D650-D6F2-BB71-308621D4CC96}"/>
              </a:ext>
            </a:extLst>
          </p:cNvPr>
          <p:cNvSpPr/>
          <p:nvPr/>
        </p:nvSpPr>
        <p:spPr>
          <a:xfrm>
            <a:off x="9535667" y="27102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2BBE005-E584-F082-396F-FD8477B857F9}"/>
              </a:ext>
            </a:extLst>
          </p:cNvPr>
          <p:cNvSpPr/>
          <p:nvPr/>
        </p:nvSpPr>
        <p:spPr>
          <a:xfrm>
            <a:off x="8835649" y="316649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1AA25A31-D82B-712D-926E-8803F63079F0}"/>
              </a:ext>
            </a:extLst>
          </p:cNvPr>
          <p:cNvSpPr/>
          <p:nvPr/>
        </p:nvSpPr>
        <p:spPr>
          <a:xfrm>
            <a:off x="9298346" y="316399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D77C5BF1-F9D5-6A50-AD5D-68B2637F64EE}"/>
              </a:ext>
            </a:extLst>
          </p:cNvPr>
          <p:cNvSpPr/>
          <p:nvPr/>
        </p:nvSpPr>
        <p:spPr>
          <a:xfrm>
            <a:off x="9066840" y="31628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2F376E10-8BF3-A4DB-2F87-0205D13ACA4B}"/>
              </a:ext>
            </a:extLst>
          </p:cNvPr>
          <p:cNvSpPr/>
          <p:nvPr/>
        </p:nvSpPr>
        <p:spPr>
          <a:xfrm>
            <a:off x="9527526" y="316981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D31930CD-98A2-4855-64DE-86926B2D0129}"/>
              </a:ext>
            </a:extLst>
          </p:cNvPr>
          <p:cNvSpPr/>
          <p:nvPr/>
        </p:nvSpPr>
        <p:spPr>
          <a:xfrm>
            <a:off x="8841469" y="293499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FD3B173D-2E12-BEC4-29A6-3E22A8C72536}"/>
              </a:ext>
            </a:extLst>
          </p:cNvPr>
          <p:cNvSpPr/>
          <p:nvPr/>
        </p:nvSpPr>
        <p:spPr>
          <a:xfrm>
            <a:off x="9304166" y="293249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EE4526B1-F351-0408-2A40-E8F7C1379988}"/>
              </a:ext>
            </a:extLst>
          </p:cNvPr>
          <p:cNvSpPr/>
          <p:nvPr/>
        </p:nvSpPr>
        <p:spPr>
          <a:xfrm>
            <a:off x="9072660" y="293132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5F60C0A7-C5DA-1617-AF60-DC9C949F9AC2}"/>
              </a:ext>
            </a:extLst>
          </p:cNvPr>
          <p:cNvSpPr/>
          <p:nvPr/>
        </p:nvSpPr>
        <p:spPr>
          <a:xfrm>
            <a:off x="9533346" y="29383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DE4DFB43-882D-D655-C4F1-EDCD5F743D29}"/>
              </a:ext>
            </a:extLst>
          </p:cNvPr>
          <p:cNvSpPr/>
          <p:nvPr/>
        </p:nvSpPr>
        <p:spPr>
          <a:xfrm>
            <a:off x="8841469" y="339567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1249EDF-71D1-3339-4EAD-3985EF337723}"/>
              </a:ext>
            </a:extLst>
          </p:cNvPr>
          <p:cNvSpPr/>
          <p:nvPr/>
        </p:nvSpPr>
        <p:spPr>
          <a:xfrm>
            <a:off x="9304166" y="339317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329C0C34-D5E5-55EB-C66E-4B8BFF664C75}"/>
              </a:ext>
            </a:extLst>
          </p:cNvPr>
          <p:cNvSpPr/>
          <p:nvPr/>
        </p:nvSpPr>
        <p:spPr>
          <a:xfrm>
            <a:off x="9072660" y="339201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C77664DE-6BD2-8673-5FB0-DA89549651BB}"/>
              </a:ext>
            </a:extLst>
          </p:cNvPr>
          <p:cNvSpPr/>
          <p:nvPr/>
        </p:nvSpPr>
        <p:spPr>
          <a:xfrm>
            <a:off x="9533346" y="33989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383C35B3-4897-6B15-14D9-6B48AF04BE66}"/>
              </a:ext>
            </a:extLst>
          </p:cNvPr>
          <p:cNvSpPr/>
          <p:nvPr/>
        </p:nvSpPr>
        <p:spPr>
          <a:xfrm>
            <a:off x="8835649" y="362719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16E0EB35-57CD-305D-EFB7-A90C632F220F}"/>
              </a:ext>
            </a:extLst>
          </p:cNvPr>
          <p:cNvSpPr/>
          <p:nvPr/>
        </p:nvSpPr>
        <p:spPr>
          <a:xfrm>
            <a:off x="9298346" y="362469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0062A660-1F97-DC82-EB97-657B1F937609}"/>
              </a:ext>
            </a:extLst>
          </p:cNvPr>
          <p:cNvSpPr/>
          <p:nvPr/>
        </p:nvSpPr>
        <p:spPr>
          <a:xfrm>
            <a:off x="9066840" y="362352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0A55707-A1DE-A70B-4011-4946C31C16EA}"/>
              </a:ext>
            </a:extLst>
          </p:cNvPr>
          <p:cNvSpPr/>
          <p:nvPr/>
        </p:nvSpPr>
        <p:spPr>
          <a:xfrm>
            <a:off x="9527526" y="36305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20FB6BBF-33F5-BCA9-F3DD-50B9ABD671BE}"/>
              </a:ext>
            </a:extLst>
          </p:cNvPr>
          <p:cNvSpPr/>
          <p:nvPr/>
        </p:nvSpPr>
        <p:spPr>
          <a:xfrm>
            <a:off x="8827508" y="408671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79EEE094-4AD4-FE9F-4390-52548054ED56}"/>
              </a:ext>
            </a:extLst>
          </p:cNvPr>
          <p:cNvSpPr/>
          <p:nvPr/>
        </p:nvSpPr>
        <p:spPr>
          <a:xfrm>
            <a:off x="9290205" y="408421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EB9B0531-4196-F879-5CEE-B4CDA23AE977}"/>
              </a:ext>
            </a:extLst>
          </p:cNvPr>
          <p:cNvSpPr/>
          <p:nvPr/>
        </p:nvSpPr>
        <p:spPr>
          <a:xfrm>
            <a:off x="9058699" y="40830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DC6C3866-FF4F-3277-8349-835B8995AD79}"/>
              </a:ext>
            </a:extLst>
          </p:cNvPr>
          <p:cNvSpPr/>
          <p:nvPr/>
        </p:nvSpPr>
        <p:spPr>
          <a:xfrm>
            <a:off x="9519385" y="409003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24BE9C8D-1238-7058-1B3C-18D815E23B8A}"/>
              </a:ext>
            </a:extLst>
          </p:cNvPr>
          <p:cNvSpPr/>
          <p:nvPr/>
        </p:nvSpPr>
        <p:spPr>
          <a:xfrm>
            <a:off x="8833328" y="385520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42993396-5BD0-A9E0-3D54-C24CE21EBA0F}"/>
              </a:ext>
            </a:extLst>
          </p:cNvPr>
          <p:cNvSpPr/>
          <p:nvPr/>
        </p:nvSpPr>
        <p:spPr>
          <a:xfrm>
            <a:off x="9296025" y="385270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E5DDF85B-F433-3A93-E016-55CBF39BD42D}"/>
              </a:ext>
            </a:extLst>
          </p:cNvPr>
          <p:cNvSpPr/>
          <p:nvPr/>
        </p:nvSpPr>
        <p:spPr>
          <a:xfrm>
            <a:off x="9064519" y="385154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2F93D1C4-3F5D-D94A-2319-B752AC590E38}"/>
              </a:ext>
            </a:extLst>
          </p:cNvPr>
          <p:cNvSpPr/>
          <p:nvPr/>
        </p:nvSpPr>
        <p:spPr>
          <a:xfrm>
            <a:off x="9525205" y="385852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0B536938-F2F8-D6C1-E567-8433F7CD9C10}"/>
              </a:ext>
            </a:extLst>
          </p:cNvPr>
          <p:cNvSpPr/>
          <p:nvPr/>
        </p:nvSpPr>
        <p:spPr>
          <a:xfrm>
            <a:off x="8833328" y="431589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BBFEDA4A-C26E-15C9-CE6F-4A1917BF5A44}"/>
              </a:ext>
            </a:extLst>
          </p:cNvPr>
          <p:cNvSpPr/>
          <p:nvPr/>
        </p:nvSpPr>
        <p:spPr>
          <a:xfrm>
            <a:off x="9296025" y="431339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45ED7201-6549-E075-1FCA-4BD27FC03716}"/>
              </a:ext>
            </a:extLst>
          </p:cNvPr>
          <p:cNvSpPr/>
          <p:nvPr/>
        </p:nvSpPr>
        <p:spPr>
          <a:xfrm>
            <a:off x="9064519" y="431223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F53264CB-0BCE-595A-5F41-E6C2E8495720}"/>
              </a:ext>
            </a:extLst>
          </p:cNvPr>
          <p:cNvSpPr/>
          <p:nvPr/>
        </p:nvSpPr>
        <p:spPr>
          <a:xfrm>
            <a:off x="9525205" y="431921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15503FC5-8A1F-726C-5CF4-8B9F0A328683}"/>
              </a:ext>
            </a:extLst>
          </p:cNvPr>
          <p:cNvSpPr/>
          <p:nvPr/>
        </p:nvSpPr>
        <p:spPr>
          <a:xfrm>
            <a:off x="8855429" y="452646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E8C946F1-7479-8481-995E-6F4C02FCFE8D}"/>
              </a:ext>
            </a:extLst>
          </p:cNvPr>
          <p:cNvSpPr/>
          <p:nvPr/>
        </p:nvSpPr>
        <p:spPr>
          <a:xfrm>
            <a:off x="9318126" y="452396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380BD1D8-435C-85FD-3396-2BC5BF502313}"/>
              </a:ext>
            </a:extLst>
          </p:cNvPr>
          <p:cNvSpPr/>
          <p:nvPr/>
        </p:nvSpPr>
        <p:spPr>
          <a:xfrm>
            <a:off x="9086620" y="452280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958C7FF-2D26-A896-F7A7-A5287E689FF3}"/>
              </a:ext>
            </a:extLst>
          </p:cNvPr>
          <p:cNvSpPr/>
          <p:nvPr/>
        </p:nvSpPr>
        <p:spPr>
          <a:xfrm>
            <a:off x="9547306" y="45297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CD0703F-383E-EB58-FDFC-180D6C1A17C8}"/>
              </a:ext>
            </a:extLst>
          </p:cNvPr>
          <p:cNvSpPr/>
          <p:nvPr/>
        </p:nvSpPr>
        <p:spPr>
          <a:xfrm>
            <a:off x="8847288" y="49859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11B2E7C-714C-2D57-3A57-D1873E21318A}"/>
              </a:ext>
            </a:extLst>
          </p:cNvPr>
          <p:cNvSpPr/>
          <p:nvPr/>
        </p:nvSpPr>
        <p:spPr>
          <a:xfrm>
            <a:off x="9309985" y="498348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88B0DDF4-E228-B349-8EBD-54C2E0A60744}"/>
              </a:ext>
            </a:extLst>
          </p:cNvPr>
          <p:cNvSpPr/>
          <p:nvPr/>
        </p:nvSpPr>
        <p:spPr>
          <a:xfrm>
            <a:off x="9078479" y="498232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4C43B822-7B52-7CA6-ABFF-357B8CD13A1C}"/>
              </a:ext>
            </a:extLst>
          </p:cNvPr>
          <p:cNvSpPr/>
          <p:nvPr/>
        </p:nvSpPr>
        <p:spPr>
          <a:xfrm>
            <a:off x="9539165" y="49893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71B3359-FDFB-DC88-E0F7-096BD0DF9CF1}"/>
              </a:ext>
            </a:extLst>
          </p:cNvPr>
          <p:cNvSpPr/>
          <p:nvPr/>
        </p:nvSpPr>
        <p:spPr>
          <a:xfrm>
            <a:off x="8853108" y="475447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3FFE751E-DC89-BF75-CF41-3F10DA3C7695}"/>
              </a:ext>
            </a:extLst>
          </p:cNvPr>
          <p:cNvSpPr/>
          <p:nvPr/>
        </p:nvSpPr>
        <p:spPr>
          <a:xfrm>
            <a:off x="9315805" y="475197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37B2ADF0-1D5A-2784-75BD-3FABABB52B97}"/>
              </a:ext>
            </a:extLst>
          </p:cNvPr>
          <p:cNvSpPr/>
          <p:nvPr/>
        </p:nvSpPr>
        <p:spPr>
          <a:xfrm>
            <a:off x="9084299" y="475081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0E94DB91-184C-E61A-37A3-BE623CDC2E17}"/>
              </a:ext>
            </a:extLst>
          </p:cNvPr>
          <p:cNvSpPr/>
          <p:nvPr/>
        </p:nvSpPr>
        <p:spPr>
          <a:xfrm>
            <a:off x="9544985" y="47577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FDC432AF-B36E-608B-DD70-B6BC72572D41}"/>
              </a:ext>
            </a:extLst>
          </p:cNvPr>
          <p:cNvSpPr/>
          <p:nvPr/>
        </p:nvSpPr>
        <p:spPr>
          <a:xfrm>
            <a:off x="8853108" y="52151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F3AC8BE-BCD9-57C5-F573-CCEAA329C6D9}"/>
              </a:ext>
            </a:extLst>
          </p:cNvPr>
          <p:cNvSpPr/>
          <p:nvPr/>
        </p:nvSpPr>
        <p:spPr>
          <a:xfrm>
            <a:off x="9315805" y="52126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C67BD307-3B2D-1753-CFF0-B80A6ED840D8}"/>
              </a:ext>
            </a:extLst>
          </p:cNvPr>
          <p:cNvSpPr/>
          <p:nvPr/>
        </p:nvSpPr>
        <p:spPr>
          <a:xfrm>
            <a:off x="9084299" y="52115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000B0BDA-0530-BBD0-0189-A2751945F711}"/>
              </a:ext>
            </a:extLst>
          </p:cNvPr>
          <p:cNvSpPr/>
          <p:nvPr/>
        </p:nvSpPr>
        <p:spPr>
          <a:xfrm>
            <a:off x="9544985" y="52184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C279E0A6-2525-6530-CFC7-4918F5E5C87B}"/>
              </a:ext>
            </a:extLst>
          </p:cNvPr>
          <p:cNvSpPr/>
          <p:nvPr/>
        </p:nvSpPr>
        <p:spPr>
          <a:xfrm>
            <a:off x="8844967" y="54373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E6849EDA-45FF-929F-17F3-18B77E3E3F26}"/>
              </a:ext>
            </a:extLst>
          </p:cNvPr>
          <p:cNvSpPr/>
          <p:nvPr/>
        </p:nvSpPr>
        <p:spPr>
          <a:xfrm>
            <a:off x="9307664" y="54348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1B38D4DC-8A89-23D0-55D2-7003D9173930}"/>
              </a:ext>
            </a:extLst>
          </p:cNvPr>
          <p:cNvSpPr/>
          <p:nvPr/>
        </p:nvSpPr>
        <p:spPr>
          <a:xfrm>
            <a:off x="9076158" y="54337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C7FBE9FB-23EC-F98A-47E7-48BC9F77757C}"/>
              </a:ext>
            </a:extLst>
          </p:cNvPr>
          <p:cNvSpPr/>
          <p:nvPr/>
        </p:nvSpPr>
        <p:spPr>
          <a:xfrm>
            <a:off x="9536844" y="54406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0D72F97F-9599-A032-0FDA-0362F1FC0A40}"/>
              </a:ext>
            </a:extLst>
          </p:cNvPr>
          <p:cNvCxnSpPr>
            <a:cxnSpLocks/>
          </p:cNvCxnSpPr>
          <p:nvPr/>
        </p:nvCxnSpPr>
        <p:spPr>
          <a:xfrm>
            <a:off x="9798676" y="897971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Oval 271">
            <a:extLst>
              <a:ext uri="{FF2B5EF4-FFF2-40B4-BE49-F238E27FC236}">
                <a16:creationId xmlns:a16="http://schemas.microsoft.com/office/drawing/2014/main" id="{B7F912F5-237A-7F18-DBA7-A55CBD3465B1}"/>
              </a:ext>
            </a:extLst>
          </p:cNvPr>
          <p:cNvSpPr/>
          <p:nvPr/>
        </p:nvSpPr>
        <p:spPr>
          <a:xfrm>
            <a:off x="9768975" y="8580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CC6373C6-BFFE-A6A3-558F-9A04DC54F9B4}"/>
              </a:ext>
            </a:extLst>
          </p:cNvPr>
          <p:cNvSpPr/>
          <p:nvPr/>
        </p:nvSpPr>
        <p:spPr>
          <a:xfrm>
            <a:off x="10231672" y="8555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1F900AB-413A-F1DF-75B6-E14DA368C977}"/>
              </a:ext>
            </a:extLst>
          </p:cNvPr>
          <p:cNvSpPr/>
          <p:nvPr/>
        </p:nvSpPr>
        <p:spPr>
          <a:xfrm>
            <a:off x="10000166" y="85441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3B0982A2-7477-49D1-86E6-C80BCF52709B}"/>
              </a:ext>
            </a:extLst>
          </p:cNvPr>
          <p:cNvSpPr/>
          <p:nvPr/>
        </p:nvSpPr>
        <p:spPr>
          <a:xfrm>
            <a:off x="10460852" y="86139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C392534A-F14A-5304-D90E-C03B08FF32E0}"/>
              </a:ext>
            </a:extLst>
          </p:cNvPr>
          <p:cNvSpPr/>
          <p:nvPr/>
        </p:nvSpPr>
        <p:spPr>
          <a:xfrm>
            <a:off x="9760834" y="13176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010B4637-9B53-D477-BA5D-AECCB3A70806}"/>
              </a:ext>
            </a:extLst>
          </p:cNvPr>
          <p:cNvSpPr/>
          <p:nvPr/>
        </p:nvSpPr>
        <p:spPr>
          <a:xfrm>
            <a:off x="10223531" y="13151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383B9035-7E6C-1E9E-F1B2-4511496336A7}"/>
              </a:ext>
            </a:extLst>
          </p:cNvPr>
          <p:cNvSpPr/>
          <p:nvPr/>
        </p:nvSpPr>
        <p:spPr>
          <a:xfrm>
            <a:off x="9992025" y="131394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3FF48DDF-0343-3517-6EF0-E5FDD0F9CD69}"/>
              </a:ext>
            </a:extLst>
          </p:cNvPr>
          <p:cNvSpPr/>
          <p:nvPr/>
        </p:nvSpPr>
        <p:spPr>
          <a:xfrm>
            <a:off x="10452711" y="13209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40875D6D-ECDA-ECD2-7526-26137C2893DF}"/>
              </a:ext>
            </a:extLst>
          </p:cNvPr>
          <p:cNvSpPr/>
          <p:nvPr/>
        </p:nvSpPr>
        <p:spPr>
          <a:xfrm>
            <a:off x="9766654" y="10860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B00570CA-80DF-AB13-68E4-D71842B596C1}"/>
              </a:ext>
            </a:extLst>
          </p:cNvPr>
          <p:cNvSpPr/>
          <p:nvPr/>
        </p:nvSpPr>
        <p:spPr>
          <a:xfrm>
            <a:off x="10229351" y="10835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FF6BFF73-5CF1-3A92-18D1-D3303FA8F8B3}"/>
              </a:ext>
            </a:extLst>
          </p:cNvPr>
          <p:cNvSpPr/>
          <p:nvPr/>
        </p:nvSpPr>
        <p:spPr>
          <a:xfrm>
            <a:off x="9997845" y="10824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3B9C729B-B9AE-2057-1A62-0AA61100103B}"/>
              </a:ext>
            </a:extLst>
          </p:cNvPr>
          <p:cNvSpPr/>
          <p:nvPr/>
        </p:nvSpPr>
        <p:spPr>
          <a:xfrm>
            <a:off x="10458531" y="10894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D6F9C7B0-F00E-3035-75EE-EB3D1157F855}"/>
              </a:ext>
            </a:extLst>
          </p:cNvPr>
          <p:cNvSpPr/>
          <p:nvPr/>
        </p:nvSpPr>
        <p:spPr>
          <a:xfrm>
            <a:off x="9766654" y="15467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67BCF9D8-CAB1-82BA-AF41-82A1DB4CB7B5}"/>
              </a:ext>
            </a:extLst>
          </p:cNvPr>
          <p:cNvSpPr/>
          <p:nvPr/>
        </p:nvSpPr>
        <p:spPr>
          <a:xfrm>
            <a:off x="10229351" y="154428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6BAE11AB-F05D-0A88-1039-11165C0BBB4F}"/>
              </a:ext>
            </a:extLst>
          </p:cNvPr>
          <p:cNvSpPr/>
          <p:nvPr/>
        </p:nvSpPr>
        <p:spPr>
          <a:xfrm>
            <a:off x="9997845" y="15431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8B076376-9477-B055-4FD8-23170C048918}"/>
              </a:ext>
            </a:extLst>
          </p:cNvPr>
          <p:cNvSpPr/>
          <p:nvPr/>
        </p:nvSpPr>
        <p:spPr>
          <a:xfrm>
            <a:off x="10458531" y="155010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6C272697-4398-2F25-DA03-76A04A9159CE}"/>
              </a:ext>
            </a:extLst>
          </p:cNvPr>
          <p:cNvSpPr/>
          <p:nvPr/>
        </p:nvSpPr>
        <p:spPr>
          <a:xfrm>
            <a:off x="9767814" y="177829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32DF2779-9403-8C64-6ADE-5F979D842BCC}"/>
              </a:ext>
            </a:extLst>
          </p:cNvPr>
          <p:cNvSpPr/>
          <p:nvPr/>
        </p:nvSpPr>
        <p:spPr>
          <a:xfrm>
            <a:off x="10230511" y="177579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54875964-A4A0-7F16-C261-5D5F58FB5DCC}"/>
              </a:ext>
            </a:extLst>
          </p:cNvPr>
          <p:cNvSpPr/>
          <p:nvPr/>
        </p:nvSpPr>
        <p:spPr>
          <a:xfrm>
            <a:off x="9999005" y="177463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5383DE9E-B2A4-0D4C-F2FA-C82A7022CD78}"/>
              </a:ext>
            </a:extLst>
          </p:cNvPr>
          <p:cNvSpPr/>
          <p:nvPr/>
        </p:nvSpPr>
        <p:spPr>
          <a:xfrm>
            <a:off x="10459691" y="178161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3A1D93C1-4395-E392-9345-3EA746E8B742}"/>
              </a:ext>
            </a:extLst>
          </p:cNvPr>
          <p:cNvSpPr/>
          <p:nvPr/>
        </p:nvSpPr>
        <p:spPr>
          <a:xfrm>
            <a:off x="9759673" y="22378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CD21B82A-0876-C833-2675-ACD6AAC128AA}"/>
              </a:ext>
            </a:extLst>
          </p:cNvPr>
          <p:cNvSpPr/>
          <p:nvPr/>
        </p:nvSpPr>
        <p:spPr>
          <a:xfrm>
            <a:off x="10222370" y="22353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0E4B2F75-B9B0-8201-E7C2-D4354D33C2DC}"/>
              </a:ext>
            </a:extLst>
          </p:cNvPr>
          <p:cNvSpPr/>
          <p:nvPr/>
        </p:nvSpPr>
        <p:spPr>
          <a:xfrm>
            <a:off x="9990864" y="223415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2C4A6E91-8D58-DC2A-C009-A24F83580FF4}"/>
              </a:ext>
            </a:extLst>
          </p:cNvPr>
          <p:cNvSpPr/>
          <p:nvPr/>
        </p:nvSpPr>
        <p:spPr>
          <a:xfrm>
            <a:off x="10451550" y="224113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B1912C90-A4D5-008E-B4C9-5A29A28A75CD}"/>
              </a:ext>
            </a:extLst>
          </p:cNvPr>
          <p:cNvSpPr/>
          <p:nvPr/>
        </p:nvSpPr>
        <p:spPr>
          <a:xfrm>
            <a:off x="9765493" y="20063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9FD70DBE-1981-F6F7-8772-14ECA1AC6F38}"/>
              </a:ext>
            </a:extLst>
          </p:cNvPr>
          <p:cNvSpPr/>
          <p:nvPr/>
        </p:nvSpPr>
        <p:spPr>
          <a:xfrm>
            <a:off x="10228190" y="20038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80E21D34-4619-D92F-F73D-EBE9F5F048DB}"/>
              </a:ext>
            </a:extLst>
          </p:cNvPr>
          <p:cNvSpPr/>
          <p:nvPr/>
        </p:nvSpPr>
        <p:spPr>
          <a:xfrm>
            <a:off x="9996684" y="200264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9CA4982F-AF4F-5FCD-6BFA-60BCFEC18C45}"/>
              </a:ext>
            </a:extLst>
          </p:cNvPr>
          <p:cNvSpPr/>
          <p:nvPr/>
        </p:nvSpPr>
        <p:spPr>
          <a:xfrm>
            <a:off x="10457370" y="200962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BCAE4053-BF75-4626-9CDA-21704EC28C19}"/>
              </a:ext>
            </a:extLst>
          </p:cNvPr>
          <p:cNvSpPr/>
          <p:nvPr/>
        </p:nvSpPr>
        <p:spPr>
          <a:xfrm>
            <a:off x="9765493" y="24669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7337C04E-9B3A-9BEB-CF4E-975117D35CC3}"/>
              </a:ext>
            </a:extLst>
          </p:cNvPr>
          <p:cNvSpPr/>
          <p:nvPr/>
        </p:nvSpPr>
        <p:spPr>
          <a:xfrm>
            <a:off x="10228190" y="24644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E716D6A9-82FD-DB65-E5F4-B3AF47682CB2}"/>
              </a:ext>
            </a:extLst>
          </p:cNvPr>
          <p:cNvSpPr/>
          <p:nvPr/>
        </p:nvSpPr>
        <p:spPr>
          <a:xfrm>
            <a:off x="9996684" y="246333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D681D089-6FB0-A3A2-0C06-7A051C8CE984}"/>
              </a:ext>
            </a:extLst>
          </p:cNvPr>
          <p:cNvSpPr/>
          <p:nvPr/>
        </p:nvSpPr>
        <p:spPr>
          <a:xfrm>
            <a:off x="10457370" y="247031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5BB046FF-24E7-7200-9E97-01A686370919}"/>
              </a:ext>
            </a:extLst>
          </p:cNvPr>
          <p:cNvSpPr/>
          <p:nvPr/>
        </p:nvSpPr>
        <p:spPr>
          <a:xfrm>
            <a:off x="9766654" y="26985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68B4690F-B216-EEEC-8B9B-53BA519E16B4}"/>
              </a:ext>
            </a:extLst>
          </p:cNvPr>
          <p:cNvSpPr/>
          <p:nvPr/>
        </p:nvSpPr>
        <p:spPr>
          <a:xfrm>
            <a:off x="10229351" y="26960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A3A12649-784B-9DEE-1B99-067635CA2ECF}"/>
              </a:ext>
            </a:extLst>
          </p:cNvPr>
          <p:cNvSpPr/>
          <p:nvPr/>
        </p:nvSpPr>
        <p:spPr>
          <a:xfrm>
            <a:off x="9997845" y="269484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A78E0B6C-4DE6-0AED-88A1-883DBB9E5F3A}"/>
              </a:ext>
            </a:extLst>
          </p:cNvPr>
          <p:cNvSpPr/>
          <p:nvPr/>
        </p:nvSpPr>
        <p:spPr>
          <a:xfrm>
            <a:off x="10458531" y="270182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EB2FC8C3-B331-6BD3-2661-7CE58F031043}"/>
              </a:ext>
            </a:extLst>
          </p:cNvPr>
          <p:cNvSpPr/>
          <p:nvPr/>
        </p:nvSpPr>
        <p:spPr>
          <a:xfrm>
            <a:off x="9758513" y="315802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6969F139-701D-3510-65E6-361F0E20A34D}"/>
              </a:ext>
            </a:extLst>
          </p:cNvPr>
          <p:cNvSpPr/>
          <p:nvPr/>
        </p:nvSpPr>
        <p:spPr>
          <a:xfrm>
            <a:off x="10221210" y="315552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B545C32C-4241-B661-B28F-78CC3192F3E8}"/>
              </a:ext>
            </a:extLst>
          </p:cNvPr>
          <p:cNvSpPr/>
          <p:nvPr/>
        </p:nvSpPr>
        <p:spPr>
          <a:xfrm>
            <a:off x="9989704" y="315436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4BB431B7-3BFB-1819-D541-60D9B9AE2CE9}"/>
              </a:ext>
            </a:extLst>
          </p:cNvPr>
          <p:cNvSpPr/>
          <p:nvPr/>
        </p:nvSpPr>
        <p:spPr>
          <a:xfrm>
            <a:off x="10450390" y="31613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DCEB1324-1D59-4DE4-4AA4-5F1A83A172A5}"/>
              </a:ext>
            </a:extLst>
          </p:cNvPr>
          <p:cNvSpPr/>
          <p:nvPr/>
        </p:nvSpPr>
        <p:spPr>
          <a:xfrm>
            <a:off x="9764333" y="29265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86A9AD53-366A-AD73-0F48-F147E197FB4B}"/>
              </a:ext>
            </a:extLst>
          </p:cNvPr>
          <p:cNvSpPr/>
          <p:nvPr/>
        </p:nvSpPr>
        <p:spPr>
          <a:xfrm>
            <a:off x="10227030" y="29240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B36CF9F9-4F1C-AE29-6673-B615D5B441BD}"/>
              </a:ext>
            </a:extLst>
          </p:cNvPr>
          <p:cNvSpPr/>
          <p:nvPr/>
        </p:nvSpPr>
        <p:spPr>
          <a:xfrm>
            <a:off x="9995524" y="29228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6F127002-7F36-5CB7-8CF4-3917C44FFDE4}"/>
              </a:ext>
            </a:extLst>
          </p:cNvPr>
          <p:cNvSpPr/>
          <p:nvPr/>
        </p:nvSpPr>
        <p:spPr>
          <a:xfrm>
            <a:off x="10456210" y="29298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5B9BEAFA-D2BF-43CF-DFD0-B2494B6A0F2C}"/>
              </a:ext>
            </a:extLst>
          </p:cNvPr>
          <p:cNvSpPr/>
          <p:nvPr/>
        </p:nvSpPr>
        <p:spPr>
          <a:xfrm>
            <a:off x="9764333" y="33872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5A48AA13-A23F-8519-CAC1-58AAF2344B20}"/>
              </a:ext>
            </a:extLst>
          </p:cNvPr>
          <p:cNvSpPr/>
          <p:nvPr/>
        </p:nvSpPr>
        <p:spPr>
          <a:xfrm>
            <a:off x="10227030" y="33847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281A2856-6DDC-3A98-ABD4-D846E4D5C36D}"/>
              </a:ext>
            </a:extLst>
          </p:cNvPr>
          <p:cNvSpPr/>
          <p:nvPr/>
        </p:nvSpPr>
        <p:spPr>
          <a:xfrm>
            <a:off x="9995524" y="33835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41AE71A3-A182-36B9-C0DF-75C3CDA56C1B}"/>
              </a:ext>
            </a:extLst>
          </p:cNvPr>
          <p:cNvSpPr/>
          <p:nvPr/>
        </p:nvSpPr>
        <p:spPr>
          <a:xfrm>
            <a:off x="10456210" y="339052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E62A32B4-5653-F3EE-1E23-CA4DF765C2FB}"/>
              </a:ext>
            </a:extLst>
          </p:cNvPr>
          <p:cNvSpPr/>
          <p:nvPr/>
        </p:nvSpPr>
        <p:spPr>
          <a:xfrm>
            <a:off x="9758513" y="36187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E4D5683A-E7BA-7DB2-3C16-0602DBFFD803}"/>
              </a:ext>
            </a:extLst>
          </p:cNvPr>
          <p:cNvSpPr/>
          <p:nvPr/>
        </p:nvSpPr>
        <p:spPr>
          <a:xfrm>
            <a:off x="10221210" y="36162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31854E2B-8E91-9FA8-D829-77200A98B95A}"/>
              </a:ext>
            </a:extLst>
          </p:cNvPr>
          <p:cNvSpPr/>
          <p:nvPr/>
        </p:nvSpPr>
        <p:spPr>
          <a:xfrm>
            <a:off x="9989704" y="36150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F29F4505-1BA7-D412-F725-247F0C4DD678}"/>
              </a:ext>
            </a:extLst>
          </p:cNvPr>
          <p:cNvSpPr/>
          <p:nvPr/>
        </p:nvSpPr>
        <p:spPr>
          <a:xfrm>
            <a:off x="10450390" y="36220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D6047AE5-D422-4461-8530-518F9F49FD6F}"/>
              </a:ext>
            </a:extLst>
          </p:cNvPr>
          <p:cNvSpPr/>
          <p:nvPr/>
        </p:nvSpPr>
        <p:spPr>
          <a:xfrm>
            <a:off x="9750372" y="407824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326AC10A-2F7D-9342-6AA2-E0F273DDF8B6}"/>
              </a:ext>
            </a:extLst>
          </p:cNvPr>
          <p:cNvSpPr/>
          <p:nvPr/>
        </p:nvSpPr>
        <p:spPr>
          <a:xfrm>
            <a:off x="10213069" y="407574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50B09B29-E2E7-5DF1-24A9-BFDFD37E84B3}"/>
              </a:ext>
            </a:extLst>
          </p:cNvPr>
          <p:cNvSpPr/>
          <p:nvPr/>
        </p:nvSpPr>
        <p:spPr>
          <a:xfrm>
            <a:off x="9981563" y="407458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02AEC2FC-5319-343E-297E-BB5097297D2B}"/>
              </a:ext>
            </a:extLst>
          </p:cNvPr>
          <p:cNvSpPr/>
          <p:nvPr/>
        </p:nvSpPr>
        <p:spPr>
          <a:xfrm>
            <a:off x="10442249" y="40815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124EDAAD-652B-18E3-8BBE-16AA6B0737A0}"/>
              </a:ext>
            </a:extLst>
          </p:cNvPr>
          <p:cNvSpPr/>
          <p:nvPr/>
        </p:nvSpPr>
        <p:spPr>
          <a:xfrm>
            <a:off x="9756192" y="384673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126BE255-5FAF-FE0B-ED12-55F8F0BA7FE8}"/>
              </a:ext>
            </a:extLst>
          </p:cNvPr>
          <p:cNvSpPr/>
          <p:nvPr/>
        </p:nvSpPr>
        <p:spPr>
          <a:xfrm>
            <a:off x="10218889" y="384423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14FDCD01-1900-1062-7CF8-E4289B99A59C}"/>
              </a:ext>
            </a:extLst>
          </p:cNvPr>
          <p:cNvSpPr/>
          <p:nvPr/>
        </p:nvSpPr>
        <p:spPr>
          <a:xfrm>
            <a:off x="9987383" y="384307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DD9D9B25-3621-380D-C270-F83D1204A1F1}"/>
              </a:ext>
            </a:extLst>
          </p:cNvPr>
          <p:cNvSpPr/>
          <p:nvPr/>
        </p:nvSpPr>
        <p:spPr>
          <a:xfrm>
            <a:off x="10448069" y="385005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6E02B21D-6958-D162-EE74-ABC561EDE6D4}"/>
              </a:ext>
            </a:extLst>
          </p:cNvPr>
          <p:cNvSpPr/>
          <p:nvPr/>
        </p:nvSpPr>
        <p:spPr>
          <a:xfrm>
            <a:off x="9756192" y="430742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F0AEDAAB-85DC-74EB-8C8F-19EED6F756CB}"/>
              </a:ext>
            </a:extLst>
          </p:cNvPr>
          <p:cNvSpPr/>
          <p:nvPr/>
        </p:nvSpPr>
        <p:spPr>
          <a:xfrm>
            <a:off x="10218889" y="430492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3B2629BE-CD33-08A0-DCB5-37F3710E1A67}"/>
              </a:ext>
            </a:extLst>
          </p:cNvPr>
          <p:cNvSpPr/>
          <p:nvPr/>
        </p:nvSpPr>
        <p:spPr>
          <a:xfrm>
            <a:off x="9987383" y="430376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88776330-B7CD-174B-7598-4D3590C531EA}"/>
              </a:ext>
            </a:extLst>
          </p:cNvPr>
          <p:cNvSpPr/>
          <p:nvPr/>
        </p:nvSpPr>
        <p:spPr>
          <a:xfrm>
            <a:off x="10448069" y="431074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139CFD7A-833F-2C13-F8E0-D004DBBDF929}"/>
              </a:ext>
            </a:extLst>
          </p:cNvPr>
          <p:cNvSpPr/>
          <p:nvPr/>
        </p:nvSpPr>
        <p:spPr>
          <a:xfrm>
            <a:off x="9778293" y="45179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AFF514C3-E357-CFC3-A937-6A219E6D61B4}"/>
              </a:ext>
            </a:extLst>
          </p:cNvPr>
          <p:cNvSpPr/>
          <p:nvPr/>
        </p:nvSpPr>
        <p:spPr>
          <a:xfrm>
            <a:off x="10240990" y="451549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DB27D84D-7EEB-560F-50E0-BC6A0B9AD5B1}"/>
              </a:ext>
            </a:extLst>
          </p:cNvPr>
          <p:cNvSpPr/>
          <p:nvPr/>
        </p:nvSpPr>
        <p:spPr>
          <a:xfrm>
            <a:off x="10009484" y="451433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F4BA95EF-49B4-3518-F4BA-DE9F2830DD86}"/>
              </a:ext>
            </a:extLst>
          </p:cNvPr>
          <p:cNvSpPr/>
          <p:nvPr/>
        </p:nvSpPr>
        <p:spPr>
          <a:xfrm>
            <a:off x="10470170" y="452131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574C8B9A-4809-1981-165A-67C409F4DA47}"/>
              </a:ext>
            </a:extLst>
          </p:cNvPr>
          <p:cNvSpPr/>
          <p:nvPr/>
        </p:nvSpPr>
        <p:spPr>
          <a:xfrm>
            <a:off x="9770152" y="497751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B0E73910-CB5A-DD82-6263-01B7B92C64D9}"/>
              </a:ext>
            </a:extLst>
          </p:cNvPr>
          <p:cNvSpPr/>
          <p:nvPr/>
        </p:nvSpPr>
        <p:spPr>
          <a:xfrm>
            <a:off x="10232849" y="497501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F4D4CDD4-FDB5-E2D8-4E2D-CB7094F46B34}"/>
              </a:ext>
            </a:extLst>
          </p:cNvPr>
          <p:cNvSpPr/>
          <p:nvPr/>
        </p:nvSpPr>
        <p:spPr>
          <a:xfrm>
            <a:off x="10001343" y="497385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ACE4EA05-A737-9FCB-FA07-7F44EAF09589}"/>
              </a:ext>
            </a:extLst>
          </p:cNvPr>
          <p:cNvSpPr/>
          <p:nvPr/>
        </p:nvSpPr>
        <p:spPr>
          <a:xfrm>
            <a:off x="10462029" y="49808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B96B9B61-98E4-CFB4-379B-10D062D6D16B}"/>
              </a:ext>
            </a:extLst>
          </p:cNvPr>
          <p:cNvSpPr/>
          <p:nvPr/>
        </p:nvSpPr>
        <p:spPr>
          <a:xfrm>
            <a:off x="9775972" y="47460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126F3251-097F-1CD4-709C-4775888505C0}"/>
              </a:ext>
            </a:extLst>
          </p:cNvPr>
          <p:cNvSpPr/>
          <p:nvPr/>
        </p:nvSpPr>
        <p:spPr>
          <a:xfrm>
            <a:off x="10238669" y="47435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560992A8-AE6E-8211-5364-DBDDA89ACE7C}"/>
              </a:ext>
            </a:extLst>
          </p:cNvPr>
          <p:cNvSpPr/>
          <p:nvPr/>
        </p:nvSpPr>
        <p:spPr>
          <a:xfrm>
            <a:off x="10007163" y="47423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Oval 346">
            <a:extLst>
              <a:ext uri="{FF2B5EF4-FFF2-40B4-BE49-F238E27FC236}">
                <a16:creationId xmlns:a16="http://schemas.microsoft.com/office/drawing/2014/main" id="{A21478BF-A41F-5F02-74CF-7CBBD254D1EE}"/>
              </a:ext>
            </a:extLst>
          </p:cNvPr>
          <p:cNvSpPr/>
          <p:nvPr/>
        </p:nvSpPr>
        <p:spPr>
          <a:xfrm>
            <a:off x="10467849" y="474932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91E4A3F8-5793-9D8C-AD38-C0C3AD8D32EF}"/>
              </a:ext>
            </a:extLst>
          </p:cNvPr>
          <p:cNvSpPr/>
          <p:nvPr/>
        </p:nvSpPr>
        <p:spPr>
          <a:xfrm>
            <a:off x="9775972" y="52066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BFB6E7E7-57E6-1BE0-E398-78F67DBFE1ED}"/>
              </a:ext>
            </a:extLst>
          </p:cNvPr>
          <p:cNvSpPr/>
          <p:nvPr/>
        </p:nvSpPr>
        <p:spPr>
          <a:xfrm>
            <a:off x="10238669" y="52041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FAF5CC3D-46C1-120F-48DD-D58C916FA641}"/>
              </a:ext>
            </a:extLst>
          </p:cNvPr>
          <p:cNvSpPr/>
          <p:nvPr/>
        </p:nvSpPr>
        <p:spPr>
          <a:xfrm>
            <a:off x="10007163" y="52030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Oval 350">
            <a:extLst>
              <a:ext uri="{FF2B5EF4-FFF2-40B4-BE49-F238E27FC236}">
                <a16:creationId xmlns:a16="http://schemas.microsoft.com/office/drawing/2014/main" id="{4D6F0B8D-68D1-30ED-8A4A-ECDA5DE7F3A2}"/>
              </a:ext>
            </a:extLst>
          </p:cNvPr>
          <p:cNvSpPr/>
          <p:nvPr/>
        </p:nvSpPr>
        <p:spPr>
          <a:xfrm>
            <a:off x="10467849" y="52100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Oval 351">
            <a:extLst>
              <a:ext uri="{FF2B5EF4-FFF2-40B4-BE49-F238E27FC236}">
                <a16:creationId xmlns:a16="http://schemas.microsoft.com/office/drawing/2014/main" id="{9A157D4F-3487-3556-A3D8-0BDEE924A1EB}"/>
              </a:ext>
            </a:extLst>
          </p:cNvPr>
          <p:cNvSpPr/>
          <p:nvPr/>
        </p:nvSpPr>
        <p:spPr>
          <a:xfrm>
            <a:off x="9767831" y="54288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Oval 352">
            <a:extLst>
              <a:ext uri="{FF2B5EF4-FFF2-40B4-BE49-F238E27FC236}">
                <a16:creationId xmlns:a16="http://schemas.microsoft.com/office/drawing/2014/main" id="{0C539BD2-3726-0B44-8974-AEFD0B88886A}"/>
              </a:ext>
            </a:extLst>
          </p:cNvPr>
          <p:cNvSpPr/>
          <p:nvPr/>
        </p:nvSpPr>
        <p:spPr>
          <a:xfrm>
            <a:off x="10230528" y="542639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>
            <a:extLst>
              <a:ext uri="{FF2B5EF4-FFF2-40B4-BE49-F238E27FC236}">
                <a16:creationId xmlns:a16="http://schemas.microsoft.com/office/drawing/2014/main" id="{DAE4C92C-5075-E23C-3AF4-78FBCCF4DE52}"/>
              </a:ext>
            </a:extLst>
          </p:cNvPr>
          <p:cNvSpPr/>
          <p:nvPr/>
        </p:nvSpPr>
        <p:spPr>
          <a:xfrm>
            <a:off x="9999022" y="542523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Oval 354">
            <a:extLst>
              <a:ext uri="{FF2B5EF4-FFF2-40B4-BE49-F238E27FC236}">
                <a16:creationId xmlns:a16="http://schemas.microsoft.com/office/drawing/2014/main" id="{50DEBE6C-CEE6-6C68-C1ED-0CF55F1584C4}"/>
              </a:ext>
            </a:extLst>
          </p:cNvPr>
          <p:cNvSpPr/>
          <p:nvPr/>
        </p:nvSpPr>
        <p:spPr>
          <a:xfrm>
            <a:off x="10459708" y="543221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CA48DC19-7AE9-D52F-D29F-381E07CC54C2}"/>
              </a:ext>
            </a:extLst>
          </p:cNvPr>
          <p:cNvCxnSpPr>
            <a:cxnSpLocks/>
          </p:cNvCxnSpPr>
          <p:nvPr/>
        </p:nvCxnSpPr>
        <p:spPr>
          <a:xfrm>
            <a:off x="10704617" y="923379"/>
            <a:ext cx="0" cy="4567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Oval 356">
            <a:extLst>
              <a:ext uri="{FF2B5EF4-FFF2-40B4-BE49-F238E27FC236}">
                <a16:creationId xmlns:a16="http://schemas.microsoft.com/office/drawing/2014/main" id="{534E512B-9B82-35FE-6A42-DC2A503990FF}"/>
              </a:ext>
            </a:extLst>
          </p:cNvPr>
          <p:cNvSpPr/>
          <p:nvPr/>
        </p:nvSpPr>
        <p:spPr>
          <a:xfrm>
            <a:off x="10674916" y="8834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Oval 357">
            <a:extLst>
              <a:ext uri="{FF2B5EF4-FFF2-40B4-BE49-F238E27FC236}">
                <a16:creationId xmlns:a16="http://schemas.microsoft.com/office/drawing/2014/main" id="{473C312E-5BF0-396E-18DF-4A984000156E}"/>
              </a:ext>
            </a:extLst>
          </p:cNvPr>
          <p:cNvSpPr/>
          <p:nvPr/>
        </p:nvSpPr>
        <p:spPr>
          <a:xfrm>
            <a:off x="11137613" y="88098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233A0CC1-D535-252B-DE14-2D0ACD325895}"/>
              </a:ext>
            </a:extLst>
          </p:cNvPr>
          <p:cNvSpPr/>
          <p:nvPr/>
        </p:nvSpPr>
        <p:spPr>
          <a:xfrm>
            <a:off x="10906107" y="87982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B7A14821-1F8A-7C82-E4D6-5F2C7C6C4770}"/>
              </a:ext>
            </a:extLst>
          </p:cNvPr>
          <p:cNvSpPr/>
          <p:nvPr/>
        </p:nvSpPr>
        <p:spPr>
          <a:xfrm>
            <a:off x="11366793" y="88680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E9F25E4C-B2E6-905C-C328-867526555064}"/>
              </a:ext>
            </a:extLst>
          </p:cNvPr>
          <p:cNvSpPr/>
          <p:nvPr/>
        </p:nvSpPr>
        <p:spPr>
          <a:xfrm>
            <a:off x="10666775" y="13430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04A56508-A131-8DC6-5811-7F139D2ED932}"/>
              </a:ext>
            </a:extLst>
          </p:cNvPr>
          <p:cNvSpPr/>
          <p:nvPr/>
        </p:nvSpPr>
        <p:spPr>
          <a:xfrm>
            <a:off x="11129472" y="134050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30F002E3-C999-3305-D5E6-EC6861855018}"/>
              </a:ext>
            </a:extLst>
          </p:cNvPr>
          <p:cNvSpPr/>
          <p:nvPr/>
        </p:nvSpPr>
        <p:spPr>
          <a:xfrm>
            <a:off x="10897966" y="133934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474D7D79-740D-A108-7A3B-1A1C5E225964}"/>
              </a:ext>
            </a:extLst>
          </p:cNvPr>
          <p:cNvSpPr/>
          <p:nvPr/>
        </p:nvSpPr>
        <p:spPr>
          <a:xfrm>
            <a:off x="11358652" y="134632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EA2E3BC2-A2E2-DE41-AC9B-79A3E48785CB}"/>
              </a:ext>
            </a:extLst>
          </p:cNvPr>
          <p:cNvSpPr/>
          <p:nvPr/>
        </p:nvSpPr>
        <p:spPr>
          <a:xfrm>
            <a:off x="10672595" y="11115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9721E26E-EA39-ED42-C1B0-E32E51B79FA0}"/>
              </a:ext>
            </a:extLst>
          </p:cNvPr>
          <p:cNvSpPr/>
          <p:nvPr/>
        </p:nvSpPr>
        <p:spPr>
          <a:xfrm>
            <a:off x="11135292" y="11090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33694688-18F8-8B7F-0900-AF12454DE2D7}"/>
              </a:ext>
            </a:extLst>
          </p:cNvPr>
          <p:cNvSpPr/>
          <p:nvPr/>
        </p:nvSpPr>
        <p:spPr>
          <a:xfrm>
            <a:off x="10903786" y="11078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04E70581-CB08-CDC2-E963-526A135DE750}"/>
              </a:ext>
            </a:extLst>
          </p:cNvPr>
          <p:cNvSpPr/>
          <p:nvPr/>
        </p:nvSpPr>
        <p:spPr>
          <a:xfrm>
            <a:off x="11364472" y="11148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841F0321-0B96-793C-F531-727D6E20BD5E}"/>
              </a:ext>
            </a:extLst>
          </p:cNvPr>
          <p:cNvSpPr/>
          <p:nvPr/>
        </p:nvSpPr>
        <p:spPr>
          <a:xfrm>
            <a:off x="10672595" y="157218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B4640D9C-0CD9-4F2B-3374-E934C5AC48C8}"/>
              </a:ext>
            </a:extLst>
          </p:cNvPr>
          <p:cNvSpPr/>
          <p:nvPr/>
        </p:nvSpPr>
        <p:spPr>
          <a:xfrm>
            <a:off x="11135292" y="156968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F34D144E-7888-F5CE-E7B4-83A7A36F69E0}"/>
              </a:ext>
            </a:extLst>
          </p:cNvPr>
          <p:cNvSpPr/>
          <p:nvPr/>
        </p:nvSpPr>
        <p:spPr>
          <a:xfrm>
            <a:off x="10903786" y="156852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542270F8-38C2-DC02-3747-DC77D827F498}"/>
              </a:ext>
            </a:extLst>
          </p:cNvPr>
          <p:cNvSpPr/>
          <p:nvPr/>
        </p:nvSpPr>
        <p:spPr>
          <a:xfrm>
            <a:off x="11364472" y="1575508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8476BCDD-D594-0381-B0DA-25ECAABC89B1}"/>
              </a:ext>
            </a:extLst>
          </p:cNvPr>
          <p:cNvSpPr/>
          <p:nvPr/>
        </p:nvSpPr>
        <p:spPr>
          <a:xfrm>
            <a:off x="10673755" y="18037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35AC4DB2-7E60-E1E2-810A-4D2AD4252AE7}"/>
              </a:ext>
            </a:extLst>
          </p:cNvPr>
          <p:cNvSpPr/>
          <p:nvPr/>
        </p:nvSpPr>
        <p:spPr>
          <a:xfrm>
            <a:off x="11136452" y="180120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C16C76FB-1DCD-085C-51D6-C9C50679AD73}"/>
              </a:ext>
            </a:extLst>
          </p:cNvPr>
          <p:cNvSpPr/>
          <p:nvPr/>
        </p:nvSpPr>
        <p:spPr>
          <a:xfrm>
            <a:off x="10904946" y="180004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63A0D555-8CBA-9140-D323-845F0CE15063}"/>
              </a:ext>
            </a:extLst>
          </p:cNvPr>
          <p:cNvSpPr/>
          <p:nvPr/>
        </p:nvSpPr>
        <p:spPr>
          <a:xfrm>
            <a:off x="11365632" y="180702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94B15778-217D-D080-54D3-765D0BB19D73}"/>
              </a:ext>
            </a:extLst>
          </p:cNvPr>
          <p:cNvSpPr/>
          <p:nvPr/>
        </p:nvSpPr>
        <p:spPr>
          <a:xfrm>
            <a:off x="10665614" y="22632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0808ACFA-B47D-780D-331D-010742202AEF}"/>
              </a:ext>
            </a:extLst>
          </p:cNvPr>
          <p:cNvSpPr/>
          <p:nvPr/>
        </p:nvSpPr>
        <p:spPr>
          <a:xfrm>
            <a:off x="11128311" y="22607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ADE688AB-D006-F22C-6761-15EE8278CCFC}"/>
              </a:ext>
            </a:extLst>
          </p:cNvPr>
          <p:cNvSpPr/>
          <p:nvPr/>
        </p:nvSpPr>
        <p:spPr>
          <a:xfrm>
            <a:off x="10896805" y="225956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>
            <a:extLst>
              <a:ext uri="{FF2B5EF4-FFF2-40B4-BE49-F238E27FC236}">
                <a16:creationId xmlns:a16="http://schemas.microsoft.com/office/drawing/2014/main" id="{028256E3-BDFD-1D67-E8F0-34EB91065CDD}"/>
              </a:ext>
            </a:extLst>
          </p:cNvPr>
          <p:cNvSpPr/>
          <p:nvPr/>
        </p:nvSpPr>
        <p:spPr>
          <a:xfrm>
            <a:off x="11357491" y="226654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468134B1-3ECA-0A51-24B1-9C30FFB980DF}"/>
              </a:ext>
            </a:extLst>
          </p:cNvPr>
          <p:cNvSpPr/>
          <p:nvPr/>
        </p:nvSpPr>
        <p:spPr>
          <a:xfrm>
            <a:off x="10671434" y="20317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B2851C60-1734-7AF7-6F4A-820D8F6853A3}"/>
              </a:ext>
            </a:extLst>
          </p:cNvPr>
          <p:cNvSpPr/>
          <p:nvPr/>
        </p:nvSpPr>
        <p:spPr>
          <a:xfrm>
            <a:off x="11134131" y="20292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BD7362DD-0D48-9101-0C94-2BF09031748F}"/>
              </a:ext>
            </a:extLst>
          </p:cNvPr>
          <p:cNvSpPr/>
          <p:nvPr/>
        </p:nvSpPr>
        <p:spPr>
          <a:xfrm>
            <a:off x="10902625" y="202805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AC072873-7152-57D3-C60E-794B02C4A111}"/>
              </a:ext>
            </a:extLst>
          </p:cNvPr>
          <p:cNvSpPr/>
          <p:nvPr/>
        </p:nvSpPr>
        <p:spPr>
          <a:xfrm>
            <a:off x="11363311" y="20350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8A00B410-67E3-8C0A-336E-BEA6594D4F76}"/>
              </a:ext>
            </a:extLst>
          </p:cNvPr>
          <p:cNvSpPr/>
          <p:nvPr/>
        </p:nvSpPr>
        <p:spPr>
          <a:xfrm>
            <a:off x="10671434" y="24924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50E82C51-23C9-3200-54EF-86E412B0245B}"/>
              </a:ext>
            </a:extLst>
          </p:cNvPr>
          <p:cNvSpPr/>
          <p:nvPr/>
        </p:nvSpPr>
        <p:spPr>
          <a:xfrm>
            <a:off x="11134131" y="24899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Oval 386">
            <a:extLst>
              <a:ext uri="{FF2B5EF4-FFF2-40B4-BE49-F238E27FC236}">
                <a16:creationId xmlns:a16="http://schemas.microsoft.com/office/drawing/2014/main" id="{89B92204-64B1-1832-EF3D-627DB11DD08E}"/>
              </a:ext>
            </a:extLst>
          </p:cNvPr>
          <p:cNvSpPr/>
          <p:nvPr/>
        </p:nvSpPr>
        <p:spPr>
          <a:xfrm>
            <a:off x="10902625" y="248874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C5120E77-349A-6CFD-C15E-E54E4F00A028}"/>
              </a:ext>
            </a:extLst>
          </p:cNvPr>
          <p:cNvSpPr/>
          <p:nvPr/>
        </p:nvSpPr>
        <p:spPr>
          <a:xfrm>
            <a:off x="11363311" y="249572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E75A55CC-692B-13DB-5593-CD111863C7DB}"/>
              </a:ext>
            </a:extLst>
          </p:cNvPr>
          <p:cNvSpPr/>
          <p:nvPr/>
        </p:nvSpPr>
        <p:spPr>
          <a:xfrm>
            <a:off x="10672595" y="27239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505B8BF8-5097-55DD-E5A7-1648D8C51E08}"/>
              </a:ext>
            </a:extLst>
          </p:cNvPr>
          <p:cNvSpPr/>
          <p:nvPr/>
        </p:nvSpPr>
        <p:spPr>
          <a:xfrm>
            <a:off x="11135292" y="27214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AD07D2BE-AA02-0E77-4929-86AE48A2132D}"/>
              </a:ext>
            </a:extLst>
          </p:cNvPr>
          <p:cNvSpPr/>
          <p:nvPr/>
        </p:nvSpPr>
        <p:spPr>
          <a:xfrm>
            <a:off x="10903786" y="272025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59D07CB2-D324-7067-9AA1-F93CE3CCE430}"/>
              </a:ext>
            </a:extLst>
          </p:cNvPr>
          <p:cNvSpPr/>
          <p:nvPr/>
        </p:nvSpPr>
        <p:spPr>
          <a:xfrm>
            <a:off x="11364472" y="272723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6707B4A2-A6CA-0FBD-9F03-44E8B9FFEFCA}"/>
              </a:ext>
            </a:extLst>
          </p:cNvPr>
          <p:cNvSpPr/>
          <p:nvPr/>
        </p:nvSpPr>
        <p:spPr>
          <a:xfrm>
            <a:off x="10664454" y="318343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Oval 393">
            <a:extLst>
              <a:ext uri="{FF2B5EF4-FFF2-40B4-BE49-F238E27FC236}">
                <a16:creationId xmlns:a16="http://schemas.microsoft.com/office/drawing/2014/main" id="{B9BD7D1A-AF6C-3F7D-A741-80457A9D0449}"/>
              </a:ext>
            </a:extLst>
          </p:cNvPr>
          <p:cNvSpPr/>
          <p:nvPr/>
        </p:nvSpPr>
        <p:spPr>
          <a:xfrm>
            <a:off x="11127151" y="318093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D78BB051-78E9-D831-3917-4C81360443F4}"/>
              </a:ext>
            </a:extLst>
          </p:cNvPr>
          <p:cNvSpPr/>
          <p:nvPr/>
        </p:nvSpPr>
        <p:spPr>
          <a:xfrm>
            <a:off x="10895645" y="317977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Oval 395">
            <a:extLst>
              <a:ext uri="{FF2B5EF4-FFF2-40B4-BE49-F238E27FC236}">
                <a16:creationId xmlns:a16="http://schemas.microsoft.com/office/drawing/2014/main" id="{499B2B7E-3095-66C8-602A-E8118F63212A}"/>
              </a:ext>
            </a:extLst>
          </p:cNvPr>
          <p:cNvSpPr/>
          <p:nvPr/>
        </p:nvSpPr>
        <p:spPr>
          <a:xfrm>
            <a:off x="11356331" y="318675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ADAB2C58-E7CF-D3EC-16DE-E69EE7CED3E9}"/>
              </a:ext>
            </a:extLst>
          </p:cNvPr>
          <p:cNvSpPr/>
          <p:nvPr/>
        </p:nvSpPr>
        <p:spPr>
          <a:xfrm>
            <a:off x="10670274" y="29519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B62D2355-FE83-D42E-0EFC-56E407FA6ED9}"/>
              </a:ext>
            </a:extLst>
          </p:cNvPr>
          <p:cNvSpPr/>
          <p:nvPr/>
        </p:nvSpPr>
        <p:spPr>
          <a:xfrm>
            <a:off x="11132971" y="29494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528D6765-0976-473A-4A9B-C1FB86CE518C}"/>
              </a:ext>
            </a:extLst>
          </p:cNvPr>
          <p:cNvSpPr/>
          <p:nvPr/>
        </p:nvSpPr>
        <p:spPr>
          <a:xfrm>
            <a:off x="10901465" y="294827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5D8D5B14-5F9A-6BFE-5347-5FEF88ECF297}"/>
              </a:ext>
            </a:extLst>
          </p:cNvPr>
          <p:cNvSpPr/>
          <p:nvPr/>
        </p:nvSpPr>
        <p:spPr>
          <a:xfrm>
            <a:off x="11362151" y="29552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DF0E908C-9CA6-947D-C527-C446CB38ACF1}"/>
              </a:ext>
            </a:extLst>
          </p:cNvPr>
          <p:cNvSpPr/>
          <p:nvPr/>
        </p:nvSpPr>
        <p:spPr>
          <a:xfrm>
            <a:off x="10670274" y="34126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F7FE4B29-E62A-E921-A996-357A316AC5D9}"/>
              </a:ext>
            </a:extLst>
          </p:cNvPr>
          <p:cNvSpPr/>
          <p:nvPr/>
        </p:nvSpPr>
        <p:spPr>
          <a:xfrm>
            <a:off x="11132971" y="34101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B2E6F3E4-B762-EA46-FC46-A5A0117AF491}"/>
              </a:ext>
            </a:extLst>
          </p:cNvPr>
          <p:cNvSpPr/>
          <p:nvPr/>
        </p:nvSpPr>
        <p:spPr>
          <a:xfrm>
            <a:off x="10901465" y="340895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F673067A-07DD-4F5A-4EBA-481B5EA7687E}"/>
              </a:ext>
            </a:extLst>
          </p:cNvPr>
          <p:cNvSpPr/>
          <p:nvPr/>
        </p:nvSpPr>
        <p:spPr>
          <a:xfrm>
            <a:off x="11362151" y="341593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710B65F8-B77A-3086-CA83-21134AE42C02}"/>
              </a:ext>
            </a:extLst>
          </p:cNvPr>
          <p:cNvSpPr/>
          <p:nvPr/>
        </p:nvSpPr>
        <p:spPr>
          <a:xfrm>
            <a:off x="10664454" y="36441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333429A4-CA95-0581-9EB9-356740DEA628}"/>
              </a:ext>
            </a:extLst>
          </p:cNvPr>
          <p:cNvSpPr/>
          <p:nvPr/>
        </p:nvSpPr>
        <p:spPr>
          <a:xfrm>
            <a:off x="11127151" y="36416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B93D6B7E-40BB-03E7-C4CF-2ECEE0DADA3C}"/>
              </a:ext>
            </a:extLst>
          </p:cNvPr>
          <p:cNvSpPr/>
          <p:nvPr/>
        </p:nvSpPr>
        <p:spPr>
          <a:xfrm>
            <a:off x="10895645" y="364047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A0F2EA90-D26C-55CB-5AFE-4AE6FFDB7914}"/>
              </a:ext>
            </a:extLst>
          </p:cNvPr>
          <p:cNvSpPr/>
          <p:nvPr/>
        </p:nvSpPr>
        <p:spPr>
          <a:xfrm>
            <a:off x="11356331" y="36474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A9588459-26CE-3BC4-9A75-CBCCB6B05D10}"/>
              </a:ext>
            </a:extLst>
          </p:cNvPr>
          <p:cNvSpPr/>
          <p:nvPr/>
        </p:nvSpPr>
        <p:spPr>
          <a:xfrm>
            <a:off x="10656313" y="410365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52F371D3-4187-5718-A148-2C69460E8DFB}"/>
              </a:ext>
            </a:extLst>
          </p:cNvPr>
          <p:cNvSpPr/>
          <p:nvPr/>
        </p:nvSpPr>
        <p:spPr>
          <a:xfrm>
            <a:off x="11119010" y="410115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09028BDB-BF17-AD65-A3E3-939A1A4BA5DC}"/>
              </a:ext>
            </a:extLst>
          </p:cNvPr>
          <p:cNvSpPr/>
          <p:nvPr/>
        </p:nvSpPr>
        <p:spPr>
          <a:xfrm>
            <a:off x="10887504" y="409999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8B3AE23B-2EF8-FACA-B98A-95EC2E354F0C}"/>
              </a:ext>
            </a:extLst>
          </p:cNvPr>
          <p:cNvSpPr/>
          <p:nvPr/>
        </p:nvSpPr>
        <p:spPr>
          <a:xfrm>
            <a:off x="11348190" y="410697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AF42C5FD-3D46-297D-FF68-328A06A22D8B}"/>
              </a:ext>
            </a:extLst>
          </p:cNvPr>
          <p:cNvSpPr/>
          <p:nvPr/>
        </p:nvSpPr>
        <p:spPr>
          <a:xfrm>
            <a:off x="10662133" y="387214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0DFF450F-9256-8A23-74F8-AD4CEC7A8CC7}"/>
              </a:ext>
            </a:extLst>
          </p:cNvPr>
          <p:cNvSpPr/>
          <p:nvPr/>
        </p:nvSpPr>
        <p:spPr>
          <a:xfrm>
            <a:off x="11124830" y="386964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9EF9AED1-E525-BD3B-EA53-6E7D41598FC7}"/>
              </a:ext>
            </a:extLst>
          </p:cNvPr>
          <p:cNvSpPr/>
          <p:nvPr/>
        </p:nvSpPr>
        <p:spPr>
          <a:xfrm>
            <a:off x="10893324" y="386848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3202F6AB-DD60-ABFC-0923-9EEEC67FC7D1}"/>
              </a:ext>
            </a:extLst>
          </p:cNvPr>
          <p:cNvSpPr/>
          <p:nvPr/>
        </p:nvSpPr>
        <p:spPr>
          <a:xfrm>
            <a:off x="11354010" y="387546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2931E22B-32E7-17FD-497C-CA301497A49D}"/>
              </a:ext>
            </a:extLst>
          </p:cNvPr>
          <p:cNvSpPr/>
          <p:nvPr/>
        </p:nvSpPr>
        <p:spPr>
          <a:xfrm>
            <a:off x="10662133" y="433283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16FEA9C2-9E88-F028-6BAE-EB69D7759EB2}"/>
              </a:ext>
            </a:extLst>
          </p:cNvPr>
          <p:cNvSpPr/>
          <p:nvPr/>
        </p:nvSpPr>
        <p:spPr>
          <a:xfrm>
            <a:off x="11124830" y="433033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3BD7F9D9-7AF4-9CB4-8AD3-530BF3D14303}"/>
              </a:ext>
            </a:extLst>
          </p:cNvPr>
          <p:cNvSpPr/>
          <p:nvPr/>
        </p:nvSpPr>
        <p:spPr>
          <a:xfrm>
            <a:off x="10893324" y="432917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D8FCEC91-CE6B-386E-DAEA-F3A0756C3F89}"/>
              </a:ext>
            </a:extLst>
          </p:cNvPr>
          <p:cNvSpPr/>
          <p:nvPr/>
        </p:nvSpPr>
        <p:spPr>
          <a:xfrm>
            <a:off x="11354010" y="433615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F6F78DB2-4ED5-C412-0BAA-AAFA388168FE}"/>
              </a:ext>
            </a:extLst>
          </p:cNvPr>
          <p:cNvSpPr/>
          <p:nvPr/>
        </p:nvSpPr>
        <p:spPr>
          <a:xfrm>
            <a:off x="10684234" y="45434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C5C3D131-9C98-0890-F170-846BF50AF115}"/>
              </a:ext>
            </a:extLst>
          </p:cNvPr>
          <p:cNvSpPr/>
          <p:nvPr/>
        </p:nvSpPr>
        <p:spPr>
          <a:xfrm>
            <a:off x="11146931" y="454090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FBDAB9CE-E435-2CAE-45DD-BAC3D382AE5D}"/>
              </a:ext>
            </a:extLst>
          </p:cNvPr>
          <p:cNvSpPr/>
          <p:nvPr/>
        </p:nvSpPr>
        <p:spPr>
          <a:xfrm>
            <a:off x="10915425" y="453974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E8EE1A19-CB51-F595-8B19-88D5FE98C161}"/>
              </a:ext>
            </a:extLst>
          </p:cNvPr>
          <p:cNvSpPr/>
          <p:nvPr/>
        </p:nvSpPr>
        <p:spPr>
          <a:xfrm>
            <a:off x="11376111" y="454672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4A7D92B9-8E51-1E9D-1A23-FD3BED17ECF9}"/>
              </a:ext>
            </a:extLst>
          </p:cNvPr>
          <p:cNvSpPr/>
          <p:nvPr/>
        </p:nvSpPr>
        <p:spPr>
          <a:xfrm>
            <a:off x="10676093" y="50029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6B4ED2A-392E-38E1-76C8-82B6851ABA8A}"/>
              </a:ext>
            </a:extLst>
          </p:cNvPr>
          <p:cNvSpPr/>
          <p:nvPr/>
        </p:nvSpPr>
        <p:spPr>
          <a:xfrm>
            <a:off x="11138790" y="500042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06C9B42F-ECB1-8333-C689-566C6426BBCA}"/>
              </a:ext>
            </a:extLst>
          </p:cNvPr>
          <p:cNvSpPr/>
          <p:nvPr/>
        </p:nvSpPr>
        <p:spPr>
          <a:xfrm>
            <a:off x="10907284" y="499926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59641262-E044-D84F-1518-185A6E8CE8A4}"/>
              </a:ext>
            </a:extLst>
          </p:cNvPr>
          <p:cNvSpPr/>
          <p:nvPr/>
        </p:nvSpPr>
        <p:spPr>
          <a:xfrm>
            <a:off x="11367970" y="50062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BD03D8F2-CD7C-1674-2406-607B3CA43C7C}"/>
              </a:ext>
            </a:extLst>
          </p:cNvPr>
          <p:cNvSpPr/>
          <p:nvPr/>
        </p:nvSpPr>
        <p:spPr>
          <a:xfrm>
            <a:off x="10681913" y="47714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603A56C8-4D3D-1C07-43CE-B01EE0475823}"/>
              </a:ext>
            </a:extLst>
          </p:cNvPr>
          <p:cNvSpPr/>
          <p:nvPr/>
        </p:nvSpPr>
        <p:spPr>
          <a:xfrm>
            <a:off x="11144610" y="47689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904B25C1-37E6-935B-8046-541CAE77F1B5}"/>
              </a:ext>
            </a:extLst>
          </p:cNvPr>
          <p:cNvSpPr/>
          <p:nvPr/>
        </p:nvSpPr>
        <p:spPr>
          <a:xfrm>
            <a:off x="10913104" y="476775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1821B7F8-9079-A4DE-82C8-6407F91E9B13}"/>
              </a:ext>
            </a:extLst>
          </p:cNvPr>
          <p:cNvSpPr/>
          <p:nvPr/>
        </p:nvSpPr>
        <p:spPr>
          <a:xfrm>
            <a:off x="11373790" y="477473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4C3B52CA-8283-1813-8DFD-BC1C0B88BAAD}"/>
              </a:ext>
            </a:extLst>
          </p:cNvPr>
          <p:cNvSpPr/>
          <p:nvPr/>
        </p:nvSpPr>
        <p:spPr>
          <a:xfrm>
            <a:off x="10681913" y="52321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DD891959-501A-0EF7-8F8B-CF7CF05C82C5}"/>
              </a:ext>
            </a:extLst>
          </p:cNvPr>
          <p:cNvSpPr/>
          <p:nvPr/>
        </p:nvSpPr>
        <p:spPr>
          <a:xfrm>
            <a:off x="11144610" y="52296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675699B3-D45C-87B1-A0C7-02C6F884675C}"/>
              </a:ext>
            </a:extLst>
          </p:cNvPr>
          <p:cNvSpPr/>
          <p:nvPr/>
        </p:nvSpPr>
        <p:spPr>
          <a:xfrm>
            <a:off x="10913104" y="52284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8F50AAF3-64DB-0494-9BEB-1F79807B4016}"/>
              </a:ext>
            </a:extLst>
          </p:cNvPr>
          <p:cNvSpPr/>
          <p:nvPr/>
        </p:nvSpPr>
        <p:spPr>
          <a:xfrm>
            <a:off x="11373790" y="52354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A2972472-C6C4-2DBB-3AC8-2B684831F7DA}"/>
              </a:ext>
            </a:extLst>
          </p:cNvPr>
          <p:cNvSpPr/>
          <p:nvPr/>
        </p:nvSpPr>
        <p:spPr>
          <a:xfrm>
            <a:off x="10673772" y="54543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A0A77EA7-C82A-5734-DBDE-501091573CE6}"/>
              </a:ext>
            </a:extLst>
          </p:cNvPr>
          <p:cNvSpPr/>
          <p:nvPr/>
        </p:nvSpPr>
        <p:spPr>
          <a:xfrm>
            <a:off x="11136469" y="5451803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EFFD47BE-8ED4-25CE-036E-85F42E3944B6}"/>
              </a:ext>
            </a:extLst>
          </p:cNvPr>
          <p:cNvSpPr/>
          <p:nvPr/>
        </p:nvSpPr>
        <p:spPr>
          <a:xfrm>
            <a:off x="10904963" y="545064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5EB62DCB-F060-7D6E-396D-8A5B5AD67370}"/>
              </a:ext>
            </a:extLst>
          </p:cNvPr>
          <p:cNvSpPr/>
          <p:nvPr/>
        </p:nvSpPr>
        <p:spPr>
          <a:xfrm>
            <a:off x="11365649" y="5457622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7DA44449-7321-0425-80BF-4EFD04318581}"/>
              </a:ext>
            </a:extLst>
          </p:cNvPr>
          <p:cNvSpPr/>
          <p:nvPr/>
        </p:nvSpPr>
        <p:spPr>
          <a:xfrm>
            <a:off x="11603283" y="872516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94D6A932-5470-D3E6-27D4-050ABE0324FE}"/>
              </a:ext>
            </a:extLst>
          </p:cNvPr>
          <p:cNvSpPr/>
          <p:nvPr/>
        </p:nvSpPr>
        <p:spPr>
          <a:xfrm>
            <a:off x="11595142" y="133203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55B46AA6-3214-FE47-BEBE-0772233AC7B0}"/>
              </a:ext>
            </a:extLst>
          </p:cNvPr>
          <p:cNvSpPr/>
          <p:nvPr/>
        </p:nvSpPr>
        <p:spPr>
          <a:xfrm>
            <a:off x="11600962" y="11005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A26294FE-5305-6C2A-8459-AF3B1A0D3617}"/>
              </a:ext>
            </a:extLst>
          </p:cNvPr>
          <p:cNvSpPr/>
          <p:nvPr/>
        </p:nvSpPr>
        <p:spPr>
          <a:xfrm>
            <a:off x="11600962" y="1561217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CBE91783-1A69-0BA2-44BC-D530BF8ED9E5}"/>
              </a:ext>
            </a:extLst>
          </p:cNvPr>
          <p:cNvSpPr/>
          <p:nvPr/>
        </p:nvSpPr>
        <p:spPr>
          <a:xfrm>
            <a:off x="11602122" y="179272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2F49E28-7372-EDA1-F04E-7A9B7F20085B}"/>
              </a:ext>
            </a:extLst>
          </p:cNvPr>
          <p:cNvSpPr/>
          <p:nvPr/>
        </p:nvSpPr>
        <p:spPr>
          <a:xfrm>
            <a:off x="11593981" y="225225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460D1CCA-D652-E412-BD63-7ADC783C3446}"/>
              </a:ext>
            </a:extLst>
          </p:cNvPr>
          <p:cNvSpPr/>
          <p:nvPr/>
        </p:nvSpPr>
        <p:spPr>
          <a:xfrm>
            <a:off x="11599801" y="202074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384B6779-0A9F-0C36-2616-AEA4E27C5308}"/>
              </a:ext>
            </a:extLst>
          </p:cNvPr>
          <p:cNvSpPr/>
          <p:nvPr/>
        </p:nvSpPr>
        <p:spPr>
          <a:xfrm>
            <a:off x="11599801" y="248143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DD0E4692-DE7B-39EA-EDAF-256F0430B841}"/>
              </a:ext>
            </a:extLst>
          </p:cNvPr>
          <p:cNvSpPr/>
          <p:nvPr/>
        </p:nvSpPr>
        <p:spPr>
          <a:xfrm>
            <a:off x="11600962" y="271294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3C84CD23-3A08-135B-2CE8-2DEEA59151A3}"/>
              </a:ext>
            </a:extLst>
          </p:cNvPr>
          <p:cNvSpPr/>
          <p:nvPr/>
        </p:nvSpPr>
        <p:spPr>
          <a:xfrm>
            <a:off x="11592821" y="317246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79541409-51AA-1DD5-6E00-7A264A44DCEF}"/>
              </a:ext>
            </a:extLst>
          </p:cNvPr>
          <p:cNvSpPr/>
          <p:nvPr/>
        </p:nvSpPr>
        <p:spPr>
          <a:xfrm>
            <a:off x="11598641" y="294095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48EF94EC-DF25-130A-AEA8-A3FE9CC834A1}"/>
              </a:ext>
            </a:extLst>
          </p:cNvPr>
          <p:cNvSpPr/>
          <p:nvPr/>
        </p:nvSpPr>
        <p:spPr>
          <a:xfrm>
            <a:off x="11598641" y="340164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84497D20-9D3D-DCC1-B8EF-C69E676E8DA7}"/>
              </a:ext>
            </a:extLst>
          </p:cNvPr>
          <p:cNvSpPr/>
          <p:nvPr/>
        </p:nvSpPr>
        <p:spPr>
          <a:xfrm>
            <a:off x="11592821" y="3633159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9D69A070-5A6B-38C4-C172-977F091B2578}"/>
              </a:ext>
            </a:extLst>
          </p:cNvPr>
          <p:cNvSpPr/>
          <p:nvPr/>
        </p:nvSpPr>
        <p:spPr>
          <a:xfrm>
            <a:off x="11584680" y="409268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198CEBB1-C3C2-E3BB-14D9-5C44A8334567}"/>
              </a:ext>
            </a:extLst>
          </p:cNvPr>
          <p:cNvSpPr/>
          <p:nvPr/>
        </p:nvSpPr>
        <p:spPr>
          <a:xfrm>
            <a:off x="11590500" y="3861174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37D3C1BC-6BF7-B89C-F350-3C7DE78F3963}"/>
              </a:ext>
            </a:extLst>
          </p:cNvPr>
          <p:cNvSpPr/>
          <p:nvPr/>
        </p:nvSpPr>
        <p:spPr>
          <a:xfrm>
            <a:off x="11590500" y="432186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B0484E43-3B5C-69AA-5839-DB84FB003118}"/>
              </a:ext>
            </a:extLst>
          </p:cNvPr>
          <p:cNvSpPr/>
          <p:nvPr/>
        </p:nvSpPr>
        <p:spPr>
          <a:xfrm>
            <a:off x="11612601" y="4532430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72D89CCA-4E10-8B8A-9A91-DFAF51F7A15B}"/>
              </a:ext>
            </a:extLst>
          </p:cNvPr>
          <p:cNvSpPr/>
          <p:nvPr/>
        </p:nvSpPr>
        <p:spPr>
          <a:xfrm>
            <a:off x="11604460" y="499195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934FC2FB-E24C-74DC-7FB5-6C4B31AAF56C}"/>
              </a:ext>
            </a:extLst>
          </p:cNvPr>
          <p:cNvSpPr/>
          <p:nvPr/>
        </p:nvSpPr>
        <p:spPr>
          <a:xfrm>
            <a:off x="11610280" y="4760445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8C881A15-A859-055E-F888-FC7CCC9ED3C9}"/>
              </a:ext>
            </a:extLst>
          </p:cNvPr>
          <p:cNvSpPr/>
          <p:nvPr/>
        </p:nvSpPr>
        <p:spPr>
          <a:xfrm>
            <a:off x="11610280" y="52211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46A65E1B-C7B4-B2F1-CE17-0E43720DFB97}"/>
              </a:ext>
            </a:extLst>
          </p:cNvPr>
          <p:cNvSpPr/>
          <p:nvPr/>
        </p:nvSpPr>
        <p:spPr>
          <a:xfrm>
            <a:off x="11602139" y="5443331"/>
            <a:ext cx="73152" cy="731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9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A276-9876-1BE9-F5E7-9839DF00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93692" cy="1325563"/>
          </a:xfrm>
        </p:spPr>
        <p:txBody>
          <a:bodyPr/>
          <a:lstStyle/>
          <a:p>
            <a:r>
              <a:rPr lang="en-US" b="1" dirty="0"/>
              <a:t>Quick Examples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C037-6AC6-9CBD-0AD8-0A537DE69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HST -- LAWD-37:  He atmosphere WD</a:t>
            </a:r>
          </a:p>
          <a:p>
            <a:r>
              <a:rPr lang="en-US" dirty="0"/>
              <a:t>HST -- OB462:  Recent isolated BH</a:t>
            </a:r>
          </a:p>
          <a:p>
            <a:r>
              <a:rPr lang="en-US" dirty="0"/>
              <a:t>JWST –  Preliminary work</a:t>
            </a:r>
          </a:p>
          <a:p>
            <a:r>
              <a:rPr lang="en-US" dirty="0"/>
              <a:t>ROMAN – pipeline effort</a:t>
            </a:r>
          </a:p>
        </p:txBody>
      </p:sp>
    </p:spTree>
    <p:extLst>
      <p:ext uri="{BB962C8B-B14F-4D97-AF65-F5344CB8AC3E}">
        <p14:creationId xmlns:p14="http://schemas.microsoft.com/office/powerpoint/2010/main" val="3246304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40F9F-7992-F46E-F504-CAEDDD201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2B6B-EBAF-B217-7F5A-A45B4840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051488" cy="1061546"/>
          </a:xfrm>
        </p:spPr>
        <p:txBody>
          <a:bodyPr>
            <a:normAutofit/>
          </a:bodyPr>
          <a:lstStyle/>
          <a:p>
            <a:r>
              <a:rPr lang="en-US" sz="3200" b="1" dirty="0"/>
              <a:t>Astrometry and Photometry with Under-sampled Detectors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123CB-00E6-9DE2-520B-25615781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7" y="859163"/>
            <a:ext cx="9402147" cy="4718768"/>
          </a:xfrm>
        </p:spPr>
        <p:txBody>
          <a:bodyPr/>
          <a:lstStyle/>
          <a:p>
            <a:r>
              <a:rPr lang="en-US" b="1" dirty="0"/>
              <a:t>Goals</a:t>
            </a:r>
          </a:p>
          <a:p>
            <a:pPr lvl="1"/>
            <a:r>
              <a:rPr lang="en-US" dirty="0"/>
              <a:t>Convince you it's possible, but not easy</a:t>
            </a:r>
          </a:p>
          <a:p>
            <a:pPr lvl="1"/>
            <a:r>
              <a:rPr lang="en-US" dirty="0"/>
              <a:t>Different world of analysis</a:t>
            </a:r>
          </a:p>
          <a:p>
            <a:r>
              <a:rPr lang="en-US" b="1" dirty="0"/>
              <a:t>Why under-sampling?</a:t>
            </a:r>
          </a:p>
          <a:p>
            <a:pPr lvl="1"/>
            <a:r>
              <a:rPr lang="en-US" dirty="0"/>
              <a:t>Pixels expensive:  detectors, circuits, storage, downlink</a:t>
            </a:r>
          </a:p>
          <a:p>
            <a:pPr lvl="1"/>
            <a:r>
              <a:rPr lang="en-US" dirty="0"/>
              <a:t>Trade off between sampling and real estate... real estate wins</a:t>
            </a:r>
          </a:p>
          <a:p>
            <a:pPr lvl="1"/>
            <a:r>
              <a:rPr lang="en-US" dirty="0"/>
              <a:t>Similar trade-off with distortion and # of reflections</a:t>
            </a:r>
          </a:p>
          <a:p>
            <a:r>
              <a:rPr lang="en-US" b="1" dirty="0"/>
              <a:t>Before HST...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"Under-sampling made astrometry impossible"  – many people said</a:t>
            </a:r>
          </a:p>
          <a:p>
            <a:pPr lvl="1"/>
            <a:r>
              <a:rPr lang="en-US" dirty="0"/>
              <a:t>Not true... It’s just challenging</a:t>
            </a:r>
          </a:p>
          <a:p>
            <a:pPr lvl="1"/>
            <a:r>
              <a:rPr lang="en-US" dirty="0"/>
              <a:t>Ideal PSF for astrometry:  top-hat, width of 1 pixel  (even slosh)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1402B7-AA2E-6FC2-767D-E8C0A269DFDE}"/>
              </a:ext>
            </a:extLst>
          </p:cNvPr>
          <p:cNvSpPr/>
          <p:nvPr/>
        </p:nvSpPr>
        <p:spPr>
          <a:xfrm>
            <a:off x="7862843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5FE672-8988-B1E9-0A64-B953B7FA63FB}"/>
              </a:ext>
            </a:extLst>
          </p:cNvPr>
          <p:cNvSpPr/>
          <p:nvPr/>
        </p:nvSpPr>
        <p:spPr>
          <a:xfrm>
            <a:off x="7579065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A631CC-7638-9CFF-9CAB-0DDA97832A7E}"/>
              </a:ext>
            </a:extLst>
          </p:cNvPr>
          <p:cNvSpPr/>
          <p:nvPr/>
        </p:nvSpPr>
        <p:spPr>
          <a:xfrm>
            <a:off x="7303168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90D041-0E3C-AE2E-6B6C-6FE5A58997B6}"/>
              </a:ext>
            </a:extLst>
          </p:cNvPr>
          <p:cNvSpPr/>
          <p:nvPr/>
        </p:nvSpPr>
        <p:spPr>
          <a:xfrm>
            <a:off x="8141366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538E28-70B0-B707-D809-C8947A22E4B9}"/>
              </a:ext>
            </a:extLst>
          </p:cNvPr>
          <p:cNvSpPr/>
          <p:nvPr/>
        </p:nvSpPr>
        <p:spPr>
          <a:xfrm>
            <a:off x="6751225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72F0D7-478B-33B8-ECA8-1473F6C19CE1}"/>
              </a:ext>
            </a:extLst>
          </p:cNvPr>
          <p:cNvSpPr/>
          <p:nvPr/>
        </p:nvSpPr>
        <p:spPr>
          <a:xfrm>
            <a:off x="6467447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B8A392-C1FE-5197-5666-534D15F7EC2B}"/>
              </a:ext>
            </a:extLst>
          </p:cNvPr>
          <p:cNvSpPr/>
          <p:nvPr/>
        </p:nvSpPr>
        <p:spPr>
          <a:xfrm>
            <a:off x="6191550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85F8B6-8CB0-5DDF-702E-B92A0E863B39}"/>
              </a:ext>
            </a:extLst>
          </p:cNvPr>
          <p:cNvSpPr/>
          <p:nvPr/>
        </p:nvSpPr>
        <p:spPr>
          <a:xfrm>
            <a:off x="7029748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4E5E7E-E7A7-7FD3-8FFA-39175A8CC112}"/>
              </a:ext>
            </a:extLst>
          </p:cNvPr>
          <p:cNvSpPr/>
          <p:nvPr/>
        </p:nvSpPr>
        <p:spPr>
          <a:xfrm>
            <a:off x="10093812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B2E8367-CA33-D312-4E33-8CB0AD9BD3DD}"/>
              </a:ext>
            </a:extLst>
          </p:cNvPr>
          <p:cNvSpPr/>
          <p:nvPr/>
        </p:nvSpPr>
        <p:spPr>
          <a:xfrm>
            <a:off x="9810034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A3D17D-C428-B540-9E18-91F8C14930CE}"/>
              </a:ext>
            </a:extLst>
          </p:cNvPr>
          <p:cNvSpPr/>
          <p:nvPr/>
        </p:nvSpPr>
        <p:spPr>
          <a:xfrm>
            <a:off x="9534137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276DA8-0479-0FD1-352B-66C203ABA7D9}"/>
              </a:ext>
            </a:extLst>
          </p:cNvPr>
          <p:cNvSpPr/>
          <p:nvPr/>
        </p:nvSpPr>
        <p:spPr>
          <a:xfrm>
            <a:off x="10372335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724250-A1D6-D0DD-2DDB-8915A27B33AA}"/>
              </a:ext>
            </a:extLst>
          </p:cNvPr>
          <p:cNvSpPr/>
          <p:nvPr/>
        </p:nvSpPr>
        <p:spPr>
          <a:xfrm>
            <a:off x="8982194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58EE6A-C809-640E-8EB7-2A026A4EC0FB}"/>
              </a:ext>
            </a:extLst>
          </p:cNvPr>
          <p:cNvSpPr/>
          <p:nvPr/>
        </p:nvSpPr>
        <p:spPr>
          <a:xfrm>
            <a:off x="8698416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F39F21-3E25-3AB7-B700-21A8CEBD0DF3}"/>
              </a:ext>
            </a:extLst>
          </p:cNvPr>
          <p:cNvSpPr/>
          <p:nvPr/>
        </p:nvSpPr>
        <p:spPr>
          <a:xfrm>
            <a:off x="8422519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C1A153-992D-8F35-4807-5B79B7B6C3DC}"/>
              </a:ext>
            </a:extLst>
          </p:cNvPr>
          <p:cNvSpPr/>
          <p:nvPr/>
        </p:nvSpPr>
        <p:spPr>
          <a:xfrm>
            <a:off x="9260717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3B5817-EBCC-8D9F-98EB-ABB174EF8BEE}"/>
              </a:ext>
            </a:extLst>
          </p:cNvPr>
          <p:cNvSpPr/>
          <p:nvPr/>
        </p:nvSpPr>
        <p:spPr>
          <a:xfrm>
            <a:off x="6184944" y="574637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F9777D-B8DA-9788-AC60-7C2BF10109DF}"/>
              </a:ext>
            </a:extLst>
          </p:cNvPr>
          <p:cNvSpPr/>
          <p:nvPr/>
        </p:nvSpPr>
        <p:spPr>
          <a:xfrm>
            <a:off x="7042605" y="5998836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E4EB4F-0398-0655-F3F0-0A8928BDE4DD}"/>
              </a:ext>
            </a:extLst>
          </p:cNvPr>
          <p:cNvSpPr/>
          <p:nvPr/>
        </p:nvSpPr>
        <p:spPr>
          <a:xfrm>
            <a:off x="7324355" y="6323968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43E414-7048-BB4A-7BB4-35BACBB18845}"/>
              </a:ext>
            </a:extLst>
          </p:cNvPr>
          <p:cNvSpPr/>
          <p:nvPr/>
        </p:nvSpPr>
        <p:spPr>
          <a:xfrm>
            <a:off x="8125048" y="6160168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899B5B-0DED-958C-C3AA-DA5239371521}"/>
              </a:ext>
            </a:extLst>
          </p:cNvPr>
          <p:cNvSpPr/>
          <p:nvPr/>
        </p:nvSpPr>
        <p:spPr>
          <a:xfrm>
            <a:off x="8412822" y="6167172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551277-FF4C-ED08-D17C-C317189F7929}"/>
              </a:ext>
            </a:extLst>
          </p:cNvPr>
          <p:cNvSpPr/>
          <p:nvPr/>
        </p:nvSpPr>
        <p:spPr>
          <a:xfrm>
            <a:off x="9537149" y="6022899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8D231EA-8221-5260-B9E7-3DE143700175}"/>
              </a:ext>
            </a:extLst>
          </p:cNvPr>
          <p:cNvSpPr/>
          <p:nvPr/>
        </p:nvSpPr>
        <p:spPr>
          <a:xfrm>
            <a:off x="9257426" y="6331989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544FF5-A9A0-CA92-2E80-ADA1F3A165C7}"/>
              </a:ext>
            </a:extLst>
          </p:cNvPr>
          <p:cNvSpPr/>
          <p:nvPr/>
        </p:nvSpPr>
        <p:spPr>
          <a:xfrm>
            <a:off x="10366497" y="5738353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66124B-305D-1C06-73AC-F3899B3DEB77}"/>
              </a:ext>
            </a:extLst>
          </p:cNvPr>
          <p:cNvSpPr/>
          <p:nvPr/>
        </p:nvSpPr>
        <p:spPr>
          <a:xfrm>
            <a:off x="10659278" y="658471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CABC08-3F5D-3E8D-ECF4-54D0DE40ED98}"/>
              </a:ext>
            </a:extLst>
          </p:cNvPr>
          <p:cNvSpPr/>
          <p:nvPr/>
        </p:nvSpPr>
        <p:spPr>
          <a:xfrm>
            <a:off x="5923236" y="657488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3898A2-9405-8AF1-6195-C51E38108089}"/>
              </a:ext>
            </a:extLst>
          </p:cNvPr>
          <p:cNvCxnSpPr>
            <a:cxnSpLocks/>
          </p:cNvCxnSpPr>
          <p:nvPr/>
        </p:nvCxnSpPr>
        <p:spPr>
          <a:xfrm flipV="1">
            <a:off x="6331974" y="663212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322769-045D-DDE5-3B9F-E5A5162CFCF4}"/>
              </a:ext>
            </a:extLst>
          </p:cNvPr>
          <p:cNvCxnSpPr>
            <a:cxnSpLocks/>
          </p:cNvCxnSpPr>
          <p:nvPr/>
        </p:nvCxnSpPr>
        <p:spPr>
          <a:xfrm flipV="1">
            <a:off x="7231631" y="6626803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42116D-FBA8-40B5-4FCB-6FF932CFE9B2}"/>
              </a:ext>
            </a:extLst>
          </p:cNvPr>
          <p:cNvCxnSpPr>
            <a:cxnSpLocks/>
          </p:cNvCxnSpPr>
          <p:nvPr/>
        </p:nvCxnSpPr>
        <p:spPr>
          <a:xfrm flipV="1">
            <a:off x="8426253" y="664195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91C2A9-2089-48C1-DA41-A627DB9CA90E}"/>
              </a:ext>
            </a:extLst>
          </p:cNvPr>
          <p:cNvCxnSpPr>
            <a:cxnSpLocks/>
          </p:cNvCxnSpPr>
          <p:nvPr/>
        </p:nvCxnSpPr>
        <p:spPr>
          <a:xfrm flipV="1">
            <a:off x="9611044" y="6646876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86A7368-C924-C4F3-0AED-28C760DB18B7}"/>
              </a:ext>
            </a:extLst>
          </p:cNvPr>
          <p:cNvCxnSpPr>
            <a:cxnSpLocks/>
          </p:cNvCxnSpPr>
          <p:nvPr/>
        </p:nvCxnSpPr>
        <p:spPr>
          <a:xfrm flipV="1">
            <a:off x="10505778" y="666653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9151600-B2C1-BFC5-EB02-CF314A19B0CE}"/>
              </a:ext>
            </a:extLst>
          </p:cNvPr>
          <p:cNvSpPr/>
          <p:nvPr/>
        </p:nvSpPr>
        <p:spPr>
          <a:xfrm>
            <a:off x="2566547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B9233-AA6D-2BF2-F4F1-C7560C5D3649}"/>
              </a:ext>
            </a:extLst>
          </p:cNvPr>
          <p:cNvSpPr/>
          <p:nvPr/>
        </p:nvSpPr>
        <p:spPr>
          <a:xfrm>
            <a:off x="2282769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021AD-F63C-E7FF-BC25-A112F26C3045}"/>
              </a:ext>
            </a:extLst>
          </p:cNvPr>
          <p:cNvSpPr/>
          <p:nvPr/>
        </p:nvSpPr>
        <p:spPr>
          <a:xfrm>
            <a:off x="2006872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5E64A-C8F3-2CE4-7BE0-CE2739813305}"/>
              </a:ext>
            </a:extLst>
          </p:cNvPr>
          <p:cNvSpPr/>
          <p:nvPr/>
        </p:nvSpPr>
        <p:spPr>
          <a:xfrm>
            <a:off x="2845070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DBD307-42ED-9E40-6A60-1D5706955ABC}"/>
              </a:ext>
            </a:extLst>
          </p:cNvPr>
          <p:cNvSpPr/>
          <p:nvPr/>
        </p:nvSpPr>
        <p:spPr>
          <a:xfrm>
            <a:off x="1454929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090D8-FCA6-748A-743B-4C7D8D7C9C16}"/>
              </a:ext>
            </a:extLst>
          </p:cNvPr>
          <p:cNvSpPr/>
          <p:nvPr/>
        </p:nvSpPr>
        <p:spPr>
          <a:xfrm>
            <a:off x="1171151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98BE-FA1E-E1F6-B5EF-4040D2B9EC23}"/>
              </a:ext>
            </a:extLst>
          </p:cNvPr>
          <p:cNvSpPr/>
          <p:nvPr/>
        </p:nvSpPr>
        <p:spPr>
          <a:xfrm>
            <a:off x="895254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11094B-9DD1-03C4-A977-863377367C44}"/>
              </a:ext>
            </a:extLst>
          </p:cNvPr>
          <p:cNvSpPr/>
          <p:nvPr/>
        </p:nvSpPr>
        <p:spPr>
          <a:xfrm>
            <a:off x="1733452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6E5E2-2104-DA7F-885C-2ADBEC1FFA01}"/>
              </a:ext>
            </a:extLst>
          </p:cNvPr>
          <p:cNvSpPr/>
          <p:nvPr/>
        </p:nvSpPr>
        <p:spPr>
          <a:xfrm>
            <a:off x="4797516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322F0-8DA8-AE5C-C40D-AF4432348D62}"/>
              </a:ext>
            </a:extLst>
          </p:cNvPr>
          <p:cNvSpPr/>
          <p:nvPr/>
        </p:nvSpPr>
        <p:spPr>
          <a:xfrm>
            <a:off x="4513738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001E89-558C-4BA7-96BD-D7FCC9EBED34}"/>
              </a:ext>
            </a:extLst>
          </p:cNvPr>
          <p:cNvSpPr/>
          <p:nvPr/>
        </p:nvSpPr>
        <p:spPr>
          <a:xfrm>
            <a:off x="4237841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C23DC7-AD05-5A07-96E4-1590666A09DE}"/>
              </a:ext>
            </a:extLst>
          </p:cNvPr>
          <p:cNvSpPr/>
          <p:nvPr/>
        </p:nvSpPr>
        <p:spPr>
          <a:xfrm>
            <a:off x="5076039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206089-2366-7569-6FCD-4E41E1B3BEAD}"/>
              </a:ext>
            </a:extLst>
          </p:cNvPr>
          <p:cNvSpPr/>
          <p:nvPr/>
        </p:nvSpPr>
        <p:spPr>
          <a:xfrm>
            <a:off x="3685898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AB18D2-87CD-3CC8-3B4A-F1BC94FC3960}"/>
              </a:ext>
            </a:extLst>
          </p:cNvPr>
          <p:cNvSpPr/>
          <p:nvPr/>
        </p:nvSpPr>
        <p:spPr>
          <a:xfrm>
            <a:off x="3402120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DD2909-6990-12D8-5222-9D810A67C8F2}"/>
              </a:ext>
            </a:extLst>
          </p:cNvPr>
          <p:cNvSpPr/>
          <p:nvPr/>
        </p:nvSpPr>
        <p:spPr>
          <a:xfrm>
            <a:off x="3126223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0BE9F6-16E4-9B2A-F782-AC0160AEB619}"/>
              </a:ext>
            </a:extLst>
          </p:cNvPr>
          <p:cNvSpPr/>
          <p:nvPr/>
        </p:nvSpPr>
        <p:spPr>
          <a:xfrm>
            <a:off x="3964421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955CE8-8D84-1F2B-6951-9BB2F1C689BD}"/>
              </a:ext>
            </a:extLst>
          </p:cNvPr>
          <p:cNvSpPr/>
          <p:nvPr/>
        </p:nvSpPr>
        <p:spPr>
          <a:xfrm>
            <a:off x="5362982" y="657685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E8B877-C597-411A-3EB1-F6FB895B56DE}"/>
              </a:ext>
            </a:extLst>
          </p:cNvPr>
          <p:cNvSpPr/>
          <p:nvPr/>
        </p:nvSpPr>
        <p:spPr>
          <a:xfrm>
            <a:off x="626940" y="656702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B4D5A-9C39-213F-FD9A-22ABDB67A22E}"/>
              </a:ext>
            </a:extLst>
          </p:cNvPr>
          <p:cNvSpPr/>
          <p:nvPr/>
        </p:nvSpPr>
        <p:spPr>
          <a:xfrm>
            <a:off x="4784100" y="572254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FF0D26-14C0-22B3-D1ED-7067849CCAC1}"/>
              </a:ext>
            </a:extLst>
          </p:cNvPr>
          <p:cNvSpPr/>
          <p:nvPr/>
        </p:nvSpPr>
        <p:spPr>
          <a:xfrm>
            <a:off x="1015415" y="5722544"/>
            <a:ext cx="6599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3CEA26-540C-E949-A4DA-CCEDBC3BE7F6}"/>
              </a:ext>
            </a:extLst>
          </p:cNvPr>
          <p:cNvSpPr/>
          <p:nvPr/>
        </p:nvSpPr>
        <p:spPr>
          <a:xfrm>
            <a:off x="2201174" y="5728582"/>
            <a:ext cx="46838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69FBBC-F22F-4285-A40E-6D1EA10A6D6B}"/>
              </a:ext>
            </a:extLst>
          </p:cNvPr>
          <p:cNvSpPr/>
          <p:nvPr/>
        </p:nvSpPr>
        <p:spPr>
          <a:xfrm>
            <a:off x="3074080" y="5722544"/>
            <a:ext cx="69065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1DD50E-E2E2-B917-FAAB-E7652AB4D5FB}"/>
              </a:ext>
            </a:extLst>
          </p:cNvPr>
          <p:cNvSpPr/>
          <p:nvPr/>
        </p:nvSpPr>
        <p:spPr>
          <a:xfrm>
            <a:off x="1498000" y="5722544"/>
            <a:ext cx="19435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A56C49-060A-AC88-BCFC-97FFABBADC37}"/>
              </a:ext>
            </a:extLst>
          </p:cNvPr>
          <p:cNvCxnSpPr>
            <a:cxnSpLocks/>
          </p:cNvCxnSpPr>
          <p:nvPr/>
        </p:nvCxnSpPr>
        <p:spPr>
          <a:xfrm flipV="1">
            <a:off x="1045112" y="6661975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D374489-A64B-96EA-7B12-5E7D26ADF894}"/>
              </a:ext>
            </a:extLst>
          </p:cNvPr>
          <p:cNvCxnSpPr>
            <a:cxnSpLocks/>
          </p:cNvCxnSpPr>
          <p:nvPr/>
        </p:nvCxnSpPr>
        <p:spPr>
          <a:xfrm flipV="1">
            <a:off x="1593439" y="665411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A47041B-90E4-FB31-7175-518D9A3CC943}"/>
              </a:ext>
            </a:extLst>
          </p:cNvPr>
          <p:cNvCxnSpPr>
            <a:cxnSpLocks/>
          </p:cNvCxnSpPr>
          <p:nvPr/>
        </p:nvCxnSpPr>
        <p:spPr>
          <a:xfrm flipV="1">
            <a:off x="2415143" y="6655687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B94A2C1-1C33-FB7B-3503-B2C3DB6D6C3F}"/>
              </a:ext>
            </a:extLst>
          </p:cNvPr>
          <p:cNvCxnSpPr>
            <a:cxnSpLocks/>
          </p:cNvCxnSpPr>
          <p:nvPr/>
        </p:nvCxnSpPr>
        <p:spPr>
          <a:xfrm flipV="1">
            <a:off x="3406531" y="666668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8D786F1-AD4A-B0B4-71BF-D11C7AB84233}"/>
              </a:ext>
            </a:extLst>
          </p:cNvPr>
          <p:cNvCxnSpPr>
            <a:cxnSpLocks/>
          </p:cNvCxnSpPr>
          <p:nvPr/>
        </p:nvCxnSpPr>
        <p:spPr>
          <a:xfrm flipV="1">
            <a:off x="4935244" y="664939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956E956-CD7A-33CD-D580-360023BE414A}"/>
              </a:ext>
            </a:extLst>
          </p:cNvPr>
          <p:cNvSpPr txBox="1"/>
          <p:nvPr/>
        </p:nvSpPr>
        <p:spPr>
          <a:xfrm>
            <a:off x="-66136" y="5345226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Goldilocks…</a:t>
            </a:r>
          </a:p>
        </p:txBody>
      </p:sp>
    </p:spTree>
    <p:extLst>
      <p:ext uri="{BB962C8B-B14F-4D97-AF65-F5344CB8AC3E}">
        <p14:creationId xmlns:p14="http://schemas.microsoft.com/office/powerpoint/2010/main" val="350690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0E9D-8B2A-45A9-C28C-C581A3DD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0" y="365125"/>
            <a:ext cx="3397373" cy="17176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Ex#1:LAWD-37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Isolated DQ-Type WD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F5A472-41AF-F715-4292-38CA012C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441" t="19374" r="26723" b="37084"/>
          <a:stretch/>
        </p:blipFill>
        <p:spPr>
          <a:xfrm>
            <a:off x="3419884" y="0"/>
            <a:ext cx="8772116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6B1D5-485F-5C4B-8FCA-69773C09BC37}"/>
              </a:ext>
            </a:extLst>
          </p:cNvPr>
          <p:cNvSpPr txBox="1"/>
          <p:nvPr/>
        </p:nvSpPr>
        <p:spPr>
          <a:xfrm>
            <a:off x="225746" y="2319713"/>
            <a:ext cx="2818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Peter McGill predicted event from GAIA DR1 Catalog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B92D1-314B-27AB-32DF-42E210AC41EE}"/>
              </a:ext>
            </a:extLst>
          </p:cNvPr>
          <p:cNvSpPr txBox="1"/>
          <p:nvPr/>
        </p:nvSpPr>
        <p:spPr>
          <a:xfrm>
            <a:off x="-152209" y="4920815"/>
            <a:ext cx="338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 mass </a:t>
            </a:r>
          </a:p>
          <a:p>
            <a:pPr algn="ctr"/>
            <a:r>
              <a:rPr lang="en-US" sz="2400" dirty="0"/>
              <a:t>From deflection of background star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6EFDC-0052-AD6F-CB8C-9B815ACEE46C}"/>
              </a:ext>
            </a:extLst>
          </p:cNvPr>
          <p:cNvSpPr txBox="1"/>
          <p:nvPr/>
        </p:nvSpPr>
        <p:spPr>
          <a:xfrm>
            <a:off x="22511" y="3620264"/>
            <a:ext cx="322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PI-Sahu observed 9 epochs with HST’s WFC3/UVIS.</a:t>
            </a:r>
          </a:p>
        </p:txBody>
      </p:sp>
    </p:spTree>
    <p:extLst>
      <p:ext uri="{BB962C8B-B14F-4D97-AF65-F5344CB8AC3E}">
        <p14:creationId xmlns:p14="http://schemas.microsoft.com/office/powerpoint/2010/main" val="1688508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0640" y="0"/>
            <a:ext cx="10881360" cy="6858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927224-1D4B-12A6-1F1B-DD7099640B6D}"/>
              </a:ext>
            </a:extLst>
          </p:cNvPr>
          <p:cNvSpPr txBox="1"/>
          <p:nvPr/>
        </p:nvSpPr>
        <p:spPr>
          <a:xfrm>
            <a:off x="9709244" y="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E1_2019.331</a:t>
            </a:r>
          </a:p>
        </p:txBody>
      </p:sp>
    </p:spTree>
    <p:extLst>
      <p:ext uri="{BB962C8B-B14F-4D97-AF65-F5344CB8AC3E}">
        <p14:creationId xmlns:p14="http://schemas.microsoft.com/office/powerpoint/2010/main" val="244939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CDE5AC-C0A3-09B8-6E52-48AC2670C5AE}"/>
              </a:ext>
            </a:extLst>
          </p:cNvPr>
          <p:cNvSpPr txBox="1"/>
          <p:nvPr/>
        </p:nvSpPr>
        <p:spPr>
          <a:xfrm>
            <a:off x="9709244" y="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E3_2019.715</a:t>
            </a:r>
          </a:p>
        </p:txBody>
      </p:sp>
    </p:spTree>
    <p:extLst>
      <p:ext uri="{BB962C8B-B14F-4D97-AF65-F5344CB8AC3E}">
        <p14:creationId xmlns:p14="http://schemas.microsoft.com/office/powerpoint/2010/main" val="194842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DECAE-CB31-DAFF-A536-2D0B09EFABE4}"/>
              </a:ext>
            </a:extLst>
          </p:cNvPr>
          <p:cNvSpPr txBox="1"/>
          <p:nvPr/>
        </p:nvSpPr>
        <p:spPr>
          <a:xfrm>
            <a:off x="9709244" y="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E3_2019.817</a:t>
            </a:r>
          </a:p>
        </p:txBody>
      </p:sp>
    </p:spTree>
    <p:extLst>
      <p:ext uri="{BB962C8B-B14F-4D97-AF65-F5344CB8AC3E}">
        <p14:creationId xmlns:p14="http://schemas.microsoft.com/office/powerpoint/2010/main" val="361263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52F12-74C5-DC75-7B76-A0812D3D4E0C}"/>
              </a:ext>
            </a:extLst>
          </p:cNvPr>
          <p:cNvSpPr txBox="1"/>
          <p:nvPr/>
        </p:nvSpPr>
        <p:spPr>
          <a:xfrm>
            <a:off x="9709244" y="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E4_2019.863</a:t>
            </a:r>
          </a:p>
        </p:txBody>
      </p:sp>
    </p:spTree>
    <p:extLst>
      <p:ext uri="{BB962C8B-B14F-4D97-AF65-F5344CB8AC3E}">
        <p14:creationId xmlns:p14="http://schemas.microsoft.com/office/powerpoint/2010/main" val="317502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C295A-3D43-81D6-D469-70C9EC674614}"/>
              </a:ext>
            </a:extLst>
          </p:cNvPr>
          <p:cNvSpPr txBox="1"/>
          <p:nvPr/>
        </p:nvSpPr>
        <p:spPr>
          <a:xfrm>
            <a:off x="9709244" y="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E5_19.907</a:t>
            </a:r>
          </a:p>
        </p:txBody>
      </p:sp>
    </p:spTree>
    <p:extLst>
      <p:ext uri="{BB962C8B-B14F-4D97-AF65-F5344CB8AC3E}">
        <p14:creationId xmlns:p14="http://schemas.microsoft.com/office/powerpoint/2010/main" val="280520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D1312-6F1F-A9F9-35CA-CA4ADE28EDBA}"/>
              </a:ext>
            </a:extLst>
          </p:cNvPr>
          <p:cNvSpPr txBox="1"/>
          <p:nvPr/>
        </p:nvSpPr>
        <p:spPr>
          <a:xfrm>
            <a:off x="9709244" y="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E6_19.931</a:t>
            </a:r>
          </a:p>
        </p:txBody>
      </p:sp>
    </p:spTree>
    <p:extLst>
      <p:ext uri="{BB962C8B-B14F-4D97-AF65-F5344CB8AC3E}">
        <p14:creationId xmlns:p14="http://schemas.microsoft.com/office/powerpoint/2010/main" val="330472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2DF1CC-C6F3-9EFE-530D-1D689B2882A1}"/>
              </a:ext>
            </a:extLst>
          </p:cNvPr>
          <p:cNvSpPr txBox="1"/>
          <p:nvPr/>
        </p:nvSpPr>
        <p:spPr>
          <a:xfrm>
            <a:off x="9709244" y="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E7_20.008</a:t>
            </a:r>
          </a:p>
        </p:txBody>
      </p:sp>
    </p:spTree>
    <p:extLst>
      <p:ext uri="{BB962C8B-B14F-4D97-AF65-F5344CB8AC3E}">
        <p14:creationId xmlns:p14="http://schemas.microsoft.com/office/powerpoint/2010/main" val="1826873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75394-F9E4-E327-57E1-CFFD3A4CEACA}"/>
              </a:ext>
            </a:extLst>
          </p:cNvPr>
          <p:cNvSpPr txBox="1"/>
          <p:nvPr/>
        </p:nvSpPr>
        <p:spPr>
          <a:xfrm>
            <a:off x="9709244" y="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E8_20.339</a:t>
            </a:r>
          </a:p>
        </p:txBody>
      </p:sp>
    </p:spTree>
    <p:extLst>
      <p:ext uri="{BB962C8B-B14F-4D97-AF65-F5344CB8AC3E}">
        <p14:creationId xmlns:p14="http://schemas.microsoft.com/office/powerpoint/2010/main" val="175067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99FE8-5A30-AB1B-CD80-BCE8F3E92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10640" y="0"/>
            <a:ext cx="1088136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C97B4-B279-1D00-4D30-393F23B8802C}"/>
              </a:ext>
            </a:extLst>
          </p:cNvPr>
          <p:cNvSpPr txBox="1"/>
          <p:nvPr/>
        </p:nvSpPr>
        <p:spPr>
          <a:xfrm>
            <a:off x="9709244" y="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E9_20.711</a:t>
            </a:r>
          </a:p>
        </p:txBody>
      </p:sp>
    </p:spTree>
    <p:extLst>
      <p:ext uri="{BB962C8B-B14F-4D97-AF65-F5344CB8AC3E}">
        <p14:creationId xmlns:p14="http://schemas.microsoft.com/office/powerpoint/2010/main" val="1633887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9A839-628A-2035-044D-00429C7CE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3E5C-6D5B-142A-A0A2-A54408E6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051488" cy="1061546"/>
          </a:xfrm>
        </p:spPr>
        <p:txBody>
          <a:bodyPr>
            <a:normAutofit/>
          </a:bodyPr>
          <a:lstStyle/>
          <a:p>
            <a:r>
              <a:rPr lang="en-US" sz="3200" b="1" dirty="0"/>
              <a:t>Astrometry and Photometry with Under-sampled Detectors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E775-782E-445E-9B40-EF68BCC40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7" y="859163"/>
            <a:ext cx="9402147" cy="4718768"/>
          </a:xfrm>
        </p:spPr>
        <p:txBody>
          <a:bodyPr/>
          <a:lstStyle/>
          <a:p>
            <a:r>
              <a:rPr lang="en-US" b="1" dirty="0"/>
              <a:t>Goals</a:t>
            </a:r>
          </a:p>
          <a:p>
            <a:pPr lvl="1"/>
            <a:r>
              <a:rPr lang="en-US" dirty="0"/>
              <a:t>Convince you it's possible, but not easy</a:t>
            </a:r>
          </a:p>
          <a:p>
            <a:pPr lvl="1"/>
            <a:r>
              <a:rPr lang="en-US" dirty="0" err="1"/>
              <a:t>Diffferent</a:t>
            </a:r>
            <a:r>
              <a:rPr lang="en-US" dirty="0"/>
              <a:t> world of analysis</a:t>
            </a:r>
          </a:p>
          <a:p>
            <a:r>
              <a:rPr lang="en-US" b="1" dirty="0"/>
              <a:t>Why under-sampling?</a:t>
            </a:r>
          </a:p>
          <a:p>
            <a:pPr lvl="1"/>
            <a:r>
              <a:rPr lang="en-US" dirty="0"/>
              <a:t>Pixels expensive:  detectors, circuits, storage, downlink</a:t>
            </a:r>
          </a:p>
          <a:p>
            <a:pPr lvl="1"/>
            <a:r>
              <a:rPr lang="en-US" dirty="0"/>
              <a:t>Trade off between sampling and real estate... real estate wins</a:t>
            </a:r>
          </a:p>
          <a:p>
            <a:pPr lvl="1"/>
            <a:r>
              <a:rPr lang="en-US" dirty="0"/>
              <a:t>Similar trade-off with distortion and # of reflections</a:t>
            </a:r>
          </a:p>
          <a:p>
            <a:r>
              <a:rPr lang="en-US" b="1" dirty="0"/>
              <a:t>Before HST...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"Under-sampling made astrometry impossible"  – many people said</a:t>
            </a:r>
          </a:p>
          <a:p>
            <a:pPr lvl="1"/>
            <a:r>
              <a:rPr lang="en-US" dirty="0"/>
              <a:t>Not true... It’s just challenging</a:t>
            </a:r>
          </a:p>
          <a:p>
            <a:pPr lvl="1"/>
            <a:r>
              <a:rPr lang="en-US" dirty="0"/>
              <a:t>Ideal PSF for astrometry:  top-hat, width of 1 pixel  (even slosh)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2C3E25-A41C-63E6-34DA-B7510BBDF071}"/>
              </a:ext>
            </a:extLst>
          </p:cNvPr>
          <p:cNvSpPr/>
          <p:nvPr/>
        </p:nvSpPr>
        <p:spPr>
          <a:xfrm>
            <a:off x="7862843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89382A-7E3C-179D-CF96-D56EEAEDD4DC}"/>
              </a:ext>
            </a:extLst>
          </p:cNvPr>
          <p:cNvSpPr/>
          <p:nvPr/>
        </p:nvSpPr>
        <p:spPr>
          <a:xfrm>
            <a:off x="7579065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BFE88C-F397-09BE-5934-5001AF21D2DB}"/>
              </a:ext>
            </a:extLst>
          </p:cNvPr>
          <p:cNvSpPr/>
          <p:nvPr/>
        </p:nvSpPr>
        <p:spPr>
          <a:xfrm>
            <a:off x="7303168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D55237-3AAF-1B08-8C7D-1DBD4594CF7E}"/>
              </a:ext>
            </a:extLst>
          </p:cNvPr>
          <p:cNvSpPr/>
          <p:nvPr/>
        </p:nvSpPr>
        <p:spPr>
          <a:xfrm>
            <a:off x="8141366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9FF61B-E10C-45F3-6787-CD4701CD7FBD}"/>
              </a:ext>
            </a:extLst>
          </p:cNvPr>
          <p:cNvSpPr/>
          <p:nvPr/>
        </p:nvSpPr>
        <p:spPr>
          <a:xfrm>
            <a:off x="6751225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5E8816-6F50-C818-9088-00B7E3F61A79}"/>
              </a:ext>
            </a:extLst>
          </p:cNvPr>
          <p:cNvSpPr/>
          <p:nvPr/>
        </p:nvSpPr>
        <p:spPr>
          <a:xfrm>
            <a:off x="6467447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A2A0B3-3069-79CB-E752-D657297EE310}"/>
              </a:ext>
            </a:extLst>
          </p:cNvPr>
          <p:cNvSpPr/>
          <p:nvPr/>
        </p:nvSpPr>
        <p:spPr>
          <a:xfrm>
            <a:off x="6191550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725374-81A2-A276-A351-B58E75B37095}"/>
              </a:ext>
            </a:extLst>
          </p:cNvPr>
          <p:cNvSpPr/>
          <p:nvPr/>
        </p:nvSpPr>
        <p:spPr>
          <a:xfrm>
            <a:off x="7029748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AC0969-2332-A003-9DA8-E93BAD6BC6E3}"/>
              </a:ext>
            </a:extLst>
          </p:cNvPr>
          <p:cNvSpPr/>
          <p:nvPr/>
        </p:nvSpPr>
        <p:spPr>
          <a:xfrm>
            <a:off x="10093812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F248D-BC40-8E6A-A329-78D991677636}"/>
              </a:ext>
            </a:extLst>
          </p:cNvPr>
          <p:cNvSpPr/>
          <p:nvPr/>
        </p:nvSpPr>
        <p:spPr>
          <a:xfrm>
            <a:off x="9810034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C83A0E-5C1A-FFAE-ED79-4F60653F1027}"/>
              </a:ext>
            </a:extLst>
          </p:cNvPr>
          <p:cNvSpPr/>
          <p:nvPr/>
        </p:nvSpPr>
        <p:spPr>
          <a:xfrm>
            <a:off x="9534137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F5A2ED-0552-AE35-76EB-EA74C98C1469}"/>
              </a:ext>
            </a:extLst>
          </p:cNvPr>
          <p:cNvSpPr/>
          <p:nvPr/>
        </p:nvSpPr>
        <p:spPr>
          <a:xfrm>
            <a:off x="10372335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C92656-A48F-4130-F067-A4CBF30697AB}"/>
              </a:ext>
            </a:extLst>
          </p:cNvPr>
          <p:cNvSpPr/>
          <p:nvPr/>
        </p:nvSpPr>
        <p:spPr>
          <a:xfrm>
            <a:off x="8982194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B24EF54-EEA9-140A-8526-8B6E0334854C}"/>
              </a:ext>
            </a:extLst>
          </p:cNvPr>
          <p:cNvSpPr/>
          <p:nvPr/>
        </p:nvSpPr>
        <p:spPr>
          <a:xfrm>
            <a:off x="8698416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D25A2D-11FE-63C5-0E1A-CBF787C54F1B}"/>
              </a:ext>
            </a:extLst>
          </p:cNvPr>
          <p:cNvSpPr/>
          <p:nvPr/>
        </p:nvSpPr>
        <p:spPr>
          <a:xfrm>
            <a:off x="8422519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DEFCDA-C2B3-4CFE-AA84-E455A159637E}"/>
              </a:ext>
            </a:extLst>
          </p:cNvPr>
          <p:cNvSpPr/>
          <p:nvPr/>
        </p:nvSpPr>
        <p:spPr>
          <a:xfrm>
            <a:off x="9260717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9C8951-4527-0C2D-BD99-457C20A96253}"/>
              </a:ext>
            </a:extLst>
          </p:cNvPr>
          <p:cNvSpPr/>
          <p:nvPr/>
        </p:nvSpPr>
        <p:spPr>
          <a:xfrm>
            <a:off x="6184944" y="574637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3AA6DA-0702-2A61-EE80-13A9438A1251}"/>
              </a:ext>
            </a:extLst>
          </p:cNvPr>
          <p:cNvSpPr/>
          <p:nvPr/>
        </p:nvSpPr>
        <p:spPr>
          <a:xfrm>
            <a:off x="7042605" y="5998836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B382C5-5688-F364-5D7E-15C48FAA4B38}"/>
              </a:ext>
            </a:extLst>
          </p:cNvPr>
          <p:cNvSpPr/>
          <p:nvPr/>
        </p:nvSpPr>
        <p:spPr>
          <a:xfrm>
            <a:off x="7324355" y="6323968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871915B-C0A1-82F0-7266-F71EC6DF1AE6}"/>
              </a:ext>
            </a:extLst>
          </p:cNvPr>
          <p:cNvSpPr/>
          <p:nvPr/>
        </p:nvSpPr>
        <p:spPr>
          <a:xfrm>
            <a:off x="8125048" y="6160168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48A85E-B04F-6022-672A-31AA26EE4FC9}"/>
              </a:ext>
            </a:extLst>
          </p:cNvPr>
          <p:cNvSpPr/>
          <p:nvPr/>
        </p:nvSpPr>
        <p:spPr>
          <a:xfrm>
            <a:off x="8412822" y="6167172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456F237-4D15-84A2-17F5-EEE093F21620}"/>
              </a:ext>
            </a:extLst>
          </p:cNvPr>
          <p:cNvSpPr/>
          <p:nvPr/>
        </p:nvSpPr>
        <p:spPr>
          <a:xfrm>
            <a:off x="9537149" y="6022899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AACC83B-5173-839B-BE30-0930C1CE14EF}"/>
              </a:ext>
            </a:extLst>
          </p:cNvPr>
          <p:cNvSpPr/>
          <p:nvPr/>
        </p:nvSpPr>
        <p:spPr>
          <a:xfrm>
            <a:off x="9257426" y="6331989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EC3906-1219-C72C-FB36-0B7A63C98E3D}"/>
              </a:ext>
            </a:extLst>
          </p:cNvPr>
          <p:cNvSpPr/>
          <p:nvPr/>
        </p:nvSpPr>
        <p:spPr>
          <a:xfrm>
            <a:off x="10366497" y="5738353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145CCA-78AE-58DC-0B2C-880FFFFC4788}"/>
              </a:ext>
            </a:extLst>
          </p:cNvPr>
          <p:cNvSpPr/>
          <p:nvPr/>
        </p:nvSpPr>
        <p:spPr>
          <a:xfrm>
            <a:off x="10659278" y="658471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AEC1B40-04E5-26C0-48BA-0EDD8BFCA06B}"/>
              </a:ext>
            </a:extLst>
          </p:cNvPr>
          <p:cNvSpPr/>
          <p:nvPr/>
        </p:nvSpPr>
        <p:spPr>
          <a:xfrm>
            <a:off x="5923236" y="657488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662720-6845-4965-1679-F1F1CEEAC1CC}"/>
              </a:ext>
            </a:extLst>
          </p:cNvPr>
          <p:cNvCxnSpPr>
            <a:cxnSpLocks/>
          </p:cNvCxnSpPr>
          <p:nvPr/>
        </p:nvCxnSpPr>
        <p:spPr>
          <a:xfrm flipV="1">
            <a:off x="6331974" y="663212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131CDFF-1EE9-7FC1-4D33-A66CF53C8BDE}"/>
              </a:ext>
            </a:extLst>
          </p:cNvPr>
          <p:cNvCxnSpPr>
            <a:cxnSpLocks/>
          </p:cNvCxnSpPr>
          <p:nvPr/>
        </p:nvCxnSpPr>
        <p:spPr>
          <a:xfrm flipV="1">
            <a:off x="7231631" y="6626803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22D55E6-6135-3A4A-3F4D-3912E34A714C}"/>
              </a:ext>
            </a:extLst>
          </p:cNvPr>
          <p:cNvCxnSpPr>
            <a:cxnSpLocks/>
          </p:cNvCxnSpPr>
          <p:nvPr/>
        </p:nvCxnSpPr>
        <p:spPr>
          <a:xfrm flipV="1">
            <a:off x="8426253" y="664195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76C76A0-B11E-98FE-4955-BEC9E6493766}"/>
              </a:ext>
            </a:extLst>
          </p:cNvPr>
          <p:cNvCxnSpPr>
            <a:cxnSpLocks/>
          </p:cNvCxnSpPr>
          <p:nvPr/>
        </p:nvCxnSpPr>
        <p:spPr>
          <a:xfrm flipV="1">
            <a:off x="9611044" y="6646876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2E39EB8-2CC2-7598-E264-3597672591CA}"/>
              </a:ext>
            </a:extLst>
          </p:cNvPr>
          <p:cNvCxnSpPr>
            <a:cxnSpLocks/>
          </p:cNvCxnSpPr>
          <p:nvPr/>
        </p:nvCxnSpPr>
        <p:spPr>
          <a:xfrm flipV="1">
            <a:off x="10505778" y="666653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ED46295-D87C-706F-C953-FD9185F572E1}"/>
              </a:ext>
            </a:extLst>
          </p:cNvPr>
          <p:cNvSpPr/>
          <p:nvPr/>
        </p:nvSpPr>
        <p:spPr>
          <a:xfrm>
            <a:off x="2566547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1CCD0-F3A6-B231-FF99-D0D2F67BBA42}"/>
              </a:ext>
            </a:extLst>
          </p:cNvPr>
          <p:cNvSpPr/>
          <p:nvPr/>
        </p:nvSpPr>
        <p:spPr>
          <a:xfrm>
            <a:off x="2282769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4BA7C-72D7-0FBC-2F82-B603C37CCC6A}"/>
              </a:ext>
            </a:extLst>
          </p:cNvPr>
          <p:cNvSpPr/>
          <p:nvPr/>
        </p:nvSpPr>
        <p:spPr>
          <a:xfrm>
            <a:off x="2006872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FFB7D-16A6-DDCA-D95B-B58F569C3827}"/>
              </a:ext>
            </a:extLst>
          </p:cNvPr>
          <p:cNvSpPr/>
          <p:nvPr/>
        </p:nvSpPr>
        <p:spPr>
          <a:xfrm>
            <a:off x="2845070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82D678-6CC1-E59B-FF3A-4E75BA8D12EB}"/>
              </a:ext>
            </a:extLst>
          </p:cNvPr>
          <p:cNvSpPr/>
          <p:nvPr/>
        </p:nvSpPr>
        <p:spPr>
          <a:xfrm>
            <a:off x="1454929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A5156-CFFE-5448-B814-CB636DD0561D}"/>
              </a:ext>
            </a:extLst>
          </p:cNvPr>
          <p:cNvSpPr/>
          <p:nvPr/>
        </p:nvSpPr>
        <p:spPr>
          <a:xfrm>
            <a:off x="1171151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0C7C1-6AE7-7829-088C-2B3A775C2B6A}"/>
              </a:ext>
            </a:extLst>
          </p:cNvPr>
          <p:cNvSpPr/>
          <p:nvPr/>
        </p:nvSpPr>
        <p:spPr>
          <a:xfrm>
            <a:off x="895254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1D327-6B18-DCE5-02D0-2301BD333D6C}"/>
              </a:ext>
            </a:extLst>
          </p:cNvPr>
          <p:cNvSpPr/>
          <p:nvPr/>
        </p:nvSpPr>
        <p:spPr>
          <a:xfrm>
            <a:off x="1733452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099C91-C1FB-A782-62A4-C5F2EF7B3ADB}"/>
              </a:ext>
            </a:extLst>
          </p:cNvPr>
          <p:cNvSpPr/>
          <p:nvPr/>
        </p:nvSpPr>
        <p:spPr>
          <a:xfrm>
            <a:off x="4797516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A766AB-A04D-81E5-CE0D-181CA3B79830}"/>
              </a:ext>
            </a:extLst>
          </p:cNvPr>
          <p:cNvSpPr/>
          <p:nvPr/>
        </p:nvSpPr>
        <p:spPr>
          <a:xfrm>
            <a:off x="4513738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A8B140-BE96-229F-33F3-4EF69C3D220D}"/>
              </a:ext>
            </a:extLst>
          </p:cNvPr>
          <p:cNvSpPr/>
          <p:nvPr/>
        </p:nvSpPr>
        <p:spPr>
          <a:xfrm>
            <a:off x="4237841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8CF1A2-1A2F-FF7C-912E-D52D7A2D415C}"/>
              </a:ext>
            </a:extLst>
          </p:cNvPr>
          <p:cNvSpPr/>
          <p:nvPr/>
        </p:nvSpPr>
        <p:spPr>
          <a:xfrm>
            <a:off x="5076039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B7103-8735-C9B9-3547-F8CA4598D172}"/>
              </a:ext>
            </a:extLst>
          </p:cNvPr>
          <p:cNvSpPr/>
          <p:nvPr/>
        </p:nvSpPr>
        <p:spPr>
          <a:xfrm>
            <a:off x="3685898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2AA2C4-EA27-47DB-1078-9C9AA19B2160}"/>
              </a:ext>
            </a:extLst>
          </p:cNvPr>
          <p:cNvSpPr/>
          <p:nvPr/>
        </p:nvSpPr>
        <p:spPr>
          <a:xfrm>
            <a:off x="3402120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6A0C5E-4C7B-684F-6215-4DDDA217865D}"/>
              </a:ext>
            </a:extLst>
          </p:cNvPr>
          <p:cNvSpPr/>
          <p:nvPr/>
        </p:nvSpPr>
        <p:spPr>
          <a:xfrm>
            <a:off x="3126223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01BD28-5236-F612-F4F8-9D9A3106C636}"/>
              </a:ext>
            </a:extLst>
          </p:cNvPr>
          <p:cNvSpPr/>
          <p:nvPr/>
        </p:nvSpPr>
        <p:spPr>
          <a:xfrm>
            <a:off x="3964421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B216D-E6E4-320C-7585-F6270E9A36AA}"/>
              </a:ext>
            </a:extLst>
          </p:cNvPr>
          <p:cNvSpPr/>
          <p:nvPr/>
        </p:nvSpPr>
        <p:spPr>
          <a:xfrm>
            <a:off x="5362982" y="657685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D0657B-07E1-A531-6380-778667DD97DE}"/>
              </a:ext>
            </a:extLst>
          </p:cNvPr>
          <p:cNvSpPr/>
          <p:nvPr/>
        </p:nvSpPr>
        <p:spPr>
          <a:xfrm>
            <a:off x="626940" y="656702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BADFDB-C104-6337-0538-69DE9153317F}"/>
              </a:ext>
            </a:extLst>
          </p:cNvPr>
          <p:cNvSpPr/>
          <p:nvPr/>
        </p:nvSpPr>
        <p:spPr>
          <a:xfrm>
            <a:off x="4784100" y="572254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9F173B-2542-174D-63CF-2B30625E5858}"/>
              </a:ext>
            </a:extLst>
          </p:cNvPr>
          <p:cNvSpPr/>
          <p:nvPr/>
        </p:nvSpPr>
        <p:spPr>
          <a:xfrm>
            <a:off x="1015415" y="5722544"/>
            <a:ext cx="6599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8E8BA7-DBDD-4155-EF18-BA7EF85F86DF}"/>
              </a:ext>
            </a:extLst>
          </p:cNvPr>
          <p:cNvSpPr/>
          <p:nvPr/>
        </p:nvSpPr>
        <p:spPr>
          <a:xfrm>
            <a:off x="2201174" y="5728582"/>
            <a:ext cx="46838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1AE22-E47C-B3C4-E329-D10E73237A0D}"/>
              </a:ext>
            </a:extLst>
          </p:cNvPr>
          <p:cNvSpPr/>
          <p:nvPr/>
        </p:nvSpPr>
        <p:spPr>
          <a:xfrm>
            <a:off x="3074080" y="5722544"/>
            <a:ext cx="69065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1D5817-2100-4B22-9497-14B03AED2398}"/>
              </a:ext>
            </a:extLst>
          </p:cNvPr>
          <p:cNvSpPr/>
          <p:nvPr/>
        </p:nvSpPr>
        <p:spPr>
          <a:xfrm>
            <a:off x="1498000" y="5722544"/>
            <a:ext cx="19435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162DD9-EA1C-AD0B-A1DC-0228CF51E528}"/>
              </a:ext>
            </a:extLst>
          </p:cNvPr>
          <p:cNvCxnSpPr>
            <a:cxnSpLocks/>
          </p:cNvCxnSpPr>
          <p:nvPr/>
        </p:nvCxnSpPr>
        <p:spPr>
          <a:xfrm flipV="1">
            <a:off x="1045112" y="6661975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76D039-A4D2-729C-86E8-0935718B60E5}"/>
              </a:ext>
            </a:extLst>
          </p:cNvPr>
          <p:cNvCxnSpPr>
            <a:cxnSpLocks/>
          </p:cNvCxnSpPr>
          <p:nvPr/>
        </p:nvCxnSpPr>
        <p:spPr>
          <a:xfrm flipV="1">
            <a:off x="1593439" y="665411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C284C12-D0B0-0092-4142-E31533881277}"/>
              </a:ext>
            </a:extLst>
          </p:cNvPr>
          <p:cNvCxnSpPr>
            <a:cxnSpLocks/>
          </p:cNvCxnSpPr>
          <p:nvPr/>
        </p:nvCxnSpPr>
        <p:spPr>
          <a:xfrm flipV="1">
            <a:off x="2415143" y="6655687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48D01B9-2C57-459C-8E5E-C5603E738443}"/>
              </a:ext>
            </a:extLst>
          </p:cNvPr>
          <p:cNvCxnSpPr>
            <a:cxnSpLocks/>
          </p:cNvCxnSpPr>
          <p:nvPr/>
        </p:nvCxnSpPr>
        <p:spPr>
          <a:xfrm flipV="1">
            <a:off x="3406531" y="666668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818AF0A-C446-B09B-22FE-FCBAB4EAA75E}"/>
              </a:ext>
            </a:extLst>
          </p:cNvPr>
          <p:cNvCxnSpPr>
            <a:cxnSpLocks/>
          </p:cNvCxnSpPr>
          <p:nvPr/>
        </p:nvCxnSpPr>
        <p:spPr>
          <a:xfrm flipV="1">
            <a:off x="4935244" y="664939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62419A7-9F59-77F6-EB6D-8F480D3B4B90}"/>
              </a:ext>
            </a:extLst>
          </p:cNvPr>
          <p:cNvSpPr txBox="1"/>
          <p:nvPr/>
        </p:nvSpPr>
        <p:spPr>
          <a:xfrm>
            <a:off x="-66136" y="5345226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Goldilocks…</a:t>
            </a:r>
          </a:p>
        </p:txBody>
      </p:sp>
      <p:pic>
        <p:nvPicPr>
          <p:cNvPr id="65" name="Picture 64" descr="A person with a picture of her face&#10;&#10;AI-generated content may be incorrect.">
            <a:extLst>
              <a:ext uri="{FF2B5EF4-FFF2-40B4-BE49-F238E27FC236}">
                <a16:creationId xmlns:a16="http://schemas.microsoft.com/office/drawing/2014/main" id="{360A6C77-EC2B-EB97-4657-80A1214A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5" t="4361" r="4071"/>
          <a:stretch>
            <a:fillRect/>
          </a:stretch>
        </p:blipFill>
        <p:spPr>
          <a:xfrm>
            <a:off x="10131089" y="859419"/>
            <a:ext cx="1938635" cy="3472802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654B5A3-0A8B-A39D-F012-BE40C775E86C}"/>
              </a:ext>
            </a:extLst>
          </p:cNvPr>
          <p:cNvCxnSpPr/>
          <p:nvPr/>
        </p:nvCxnSpPr>
        <p:spPr>
          <a:xfrm flipV="1">
            <a:off x="9064375" y="2964891"/>
            <a:ext cx="915256" cy="200025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210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106D-30C0-F22F-2541-1BEC9957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456F4-D11A-31AA-D67C-61381C2DA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2" y="-1"/>
            <a:ext cx="12175408" cy="29281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1A1909-A5F6-4281-2AFF-F4D7B7444F86}"/>
              </a:ext>
            </a:extLst>
          </p:cNvPr>
          <p:cNvSpPr txBox="1"/>
          <p:nvPr/>
        </p:nvSpPr>
        <p:spPr>
          <a:xfrm>
            <a:off x="2641855" y="3050372"/>
            <a:ext cx="548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Must do careful subtraction of WD’s PSF halo -- no available reference stars that blue!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Also, need for very careful reference-frame treatment!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1907A-255F-D868-1171-D91634ADD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62" y="3585165"/>
            <a:ext cx="4201438" cy="3046988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B20ABFA8-8423-2591-1D38-4AB38F4D9337}"/>
              </a:ext>
            </a:extLst>
          </p:cNvPr>
          <p:cNvSpPr/>
          <p:nvPr/>
        </p:nvSpPr>
        <p:spPr>
          <a:xfrm>
            <a:off x="8658224" y="33340"/>
            <a:ext cx="342900" cy="330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F5206089-FC27-B830-D71A-3905DAD87A05}"/>
              </a:ext>
            </a:extLst>
          </p:cNvPr>
          <p:cNvSpPr/>
          <p:nvPr/>
        </p:nvSpPr>
        <p:spPr>
          <a:xfrm>
            <a:off x="8682033" y="1414465"/>
            <a:ext cx="342900" cy="330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image of a star&#10;&#10;AI-generated content may be incorrect.">
            <a:extLst>
              <a:ext uri="{FF2B5EF4-FFF2-40B4-BE49-F238E27FC236}">
                <a16:creationId xmlns:a16="http://schemas.microsoft.com/office/drawing/2014/main" id="{96C168A1-ABA9-DA3A-48C2-995DE40E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4106440"/>
            <a:ext cx="2760498" cy="2525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2C26B2C-815C-1C1A-D594-802B49D805CD}"/>
              </a:ext>
            </a:extLst>
          </p:cNvPr>
          <p:cNvSpPr/>
          <p:nvPr/>
        </p:nvSpPr>
        <p:spPr>
          <a:xfrm>
            <a:off x="1828795" y="4927178"/>
            <a:ext cx="357187" cy="35919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3E3B0-D84D-6D06-B955-247EF8C74C5C}"/>
              </a:ext>
            </a:extLst>
          </p:cNvPr>
          <p:cNvSpPr/>
          <p:nvPr/>
        </p:nvSpPr>
        <p:spPr>
          <a:xfrm>
            <a:off x="1152518" y="6008269"/>
            <a:ext cx="357187" cy="359198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67DD78-6A3D-B6FD-C21D-BC6212145808}"/>
              </a:ext>
            </a:extLst>
          </p:cNvPr>
          <p:cNvSpPr/>
          <p:nvPr/>
        </p:nvSpPr>
        <p:spPr>
          <a:xfrm>
            <a:off x="519100" y="4403296"/>
            <a:ext cx="357187" cy="359198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633106-86CB-B639-98FD-446B349673CE}"/>
              </a:ext>
            </a:extLst>
          </p:cNvPr>
          <p:cNvSpPr/>
          <p:nvPr/>
        </p:nvSpPr>
        <p:spPr>
          <a:xfrm>
            <a:off x="2862262" y="6446429"/>
            <a:ext cx="357187" cy="359198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8D62D6-0E18-A059-95A0-0D00D0148753}"/>
              </a:ext>
            </a:extLst>
          </p:cNvPr>
          <p:cNvSpPr/>
          <p:nvPr/>
        </p:nvSpPr>
        <p:spPr>
          <a:xfrm>
            <a:off x="1304918" y="3588904"/>
            <a:ext cx="357187" cy="359198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CF5994-8FAB-ECBB-A1F2-B42C632EEC67}"/>
              </a:ext>
            </a:extLst>
          </p:cNvPr>
          <p:cNvCxnSpPr>
            <a:cxnSpLocks/>
          </p:cNvCxnSpPr>
          <p:nvPr/>
        </p:nvCxnSpPr>
        <p:spPr>
          <a:xfrm flipV="1">
            <a:off x="2120916" y="4667976"/>
            <a:ext cx="303333" cy="324497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374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854A4-FDF6-C7DE-DD0B-221EA6613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DBD4-3BE3-D0EB-3A2E-7D021987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42216" cy="17651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Ex#2Recent Isolated Black Hole</a:t>
            </a:r>
            <a:br>
              <a:rPr lang="en-US" b="1" dirty="0"/>
            </a:br>
            <a:r>
              <a:rPr lang="en-US" b="1" dirty="0"/>
              <a:t>(OB462)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790AC-4E36-C7F4-A8E2-F98DA3AAB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7223" y="0"/>
            <a:ext cx="5414777" cy="47693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8687A-402A-B2D9-E66A-AC4F511A6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525"/>
          <a:stretch/>
        </p:blipFill>
        <p:spPr>
          <a:xfrm>
            <a:off x="5828395" y="4963249"/>
            <a:ext cx="6172200" cy="1221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FA6776-A752-0A68-6591-83748C79C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7100"/>
            <a:ext cx="5377096" cy="457186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37F1A9-AEB9-1EBA-4C4E-7FEEC896A278}"/>
              </a:ext>
            </a:extLst>
          </p:cNvPr>
          <p:cNvCxnSpPr/>
          <p:nvPr/>
        </p:nvCxnSpPr>
        <p:spPr>
          <a:xfrm>
            <a:off x="533400" y="1727200"/>
            <a:ext cx="1117600" cy="25400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44C18AB-3EFF-473C-27E0-1EF4F297BEC8}"/>
              </a:ext>
            </a:extLst>
          </p:cNvPr>
          <p:cNvSpPr txBox="1"/>
          <p:nvPr/>
        </p:nvSpPr>
        <p:spPr>
          <a:xfrm>
            <a:off x="6972300" y="6197600"/>
            <a:ext cx="410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 star’s “breathing” during an orbit…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96A74-9793-E2B0-319D-7DA8310BA202}"/>
              </a:ext>
            </a:extLst>
          </p:cNvPr>
          <p:cNvSpPr txBox="1"/>
          <p:nvPr/>
        </p:nvSpPr>
        <p:spPr>
          <a:xfrm>
            <a:off x="5200210" y="1433086"/>
            <a:ext cx="1256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Analyzed in</a:t>
            </a:r>
          </a:p>
          <a:p>
            <a:pPr algn="ctr"/>
            <a:r>
              <a:rPr lang="en-US" dirty="0"/>
              <a:t>Sahu, Lam</a:t>
            </a:r>
          </a:p>
          <a:p>
            <a:pPr algn="ctr"/>
            <a:r>
              <a:rPr lang="en-US" dirty="0"/>
              <a:t>papers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AAE99-3C2E-B9C3-530F-47D1EDE0DA11}"/>
              </a:ext>
            </a:extLst>
          </p:cNvPr>
          <p:cNvSpPr txBox="1"/>
          <p:nvPr/>
        </p:nvSpPr>
        <p:spPr>
          <a:xfrm>
            <a:off x="4362642" y="211435"/>
            <a:ext cx="2294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Multi-year brightening</a:t>
            </a:r>
          </a:p>
          <a:p>
            <a:r>
              <a:rPr lang="en-US" dirty="0"/>
              <a:t>   long duration event</a:t>
            </a:r>
          </a:p>
          <a:p>
            <a:r>
              <a:rPr lang="en-US" dirty="0"/>
              <a:t>Astrometric signature</a:t>
            </a:r>
          </a:p>
        </p:txBody>
      </p:sp>
    </p:spTree>
    <p:extLst>
      <p:ext uri="{BB962C8B-B14F-4D97-AF65-F5344CB8AC3E}">
        <p14:creationId xmlns:p14="http://schemas.microsoft.com/office/powerpoint/2010/main" val="4000140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78E1-D3C6-259A-8667-80C323F3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 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D79CD-141F-CBA0-2789-B2716DE5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6095999" cy="4422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25516-1757-C9ED-B6AE-69C42017B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096000" cy="4422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4F3A4-8E6F-797C-E0E5-0E4919D1A06A}"/>
              </a:ext>
            </a:extLst>
          </p:cNvPr>
          <p:cNvSpPr txBox="1"/>
          <p:nvPr/>
        </p:nvSpPr>
        <p:spPr>
          <a:xfrm>
            <a:off x="5529262" y="449563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F070W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36BA7-099A-73AF-BE32-E052A39FDD3C}"/>
              </a:ext>
            </a:extLst>
          </p:cNvPr>
          <p:cNvSpPr txBox="1"/>
          <p:nvPr/>
        </p:nvSpPr>
        <p:spPr>
          <a:xfrm>
            <a:off x="104251" y="4798405"/>
            <a:ext cx="86121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Ex#3 JWST:  PI-Blackman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720AB6-F80E-6757-4649-D2CBE447D880}"/>
              </a:ext>
            </a:extLst>
          </p:cNvPr>
          <p:cNvSpPr/>
          <p:nvPr/>
        </p:nvSpPr>
        <p:spPr>
          <a:xfrm>
            <a:off x="2471737" y="1585181"/>
            <a:ext cx="1290637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BB7E6-ED9F-F0F4-2CC7-877F78B426E3}"/>
              </a:ext>
            </a:extLst>
          </p:cNvPr>
          <p:cNvSpPr/>
          <p:nvPr/>
        </p:nvSpPr>
        <p:spPr>
          <a:xfrm>
            <a:off x="6234112" y="10381"/>
            <a:ext cx="5957888" cy="442289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FA8F57-D4FC-A0B1-49B2-7A8FD48BDEB5}"/>
              </a:ext>
            </a:extLst>
          </p:cNvPr>
          <p:cNvCxnSpPr>
            <a:cxnSpLocks/>
          </p:cNvCxnSpPr>
          <p:nvPr/>
        </p:nvCxnSpPr>
        <p:spPr>
          <a:xfrm>
            <a:off x="2471736" y="2921125"/>
            <a:ext cx="3762375" cy="14860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21D7D0-A244-3FE7-E6BF-CEAB2901F42A}"/>
              </a:ext>
            </a:extLst>
          </p:cNvPr>
          <p:cNvCxnSpPr>
            <a:cxnSpLocks/>
          </p:cNvCxnSpPr>
          <p:nvPr/>
        </p:nvCxnSpPr>
        <p:spPr>
          <a:xfrm flipV="1">
            <a:off x="2471736" y="10381"/>
            <a:ext cx="3739764" cy="156441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74B2B48-B337-738C-6462-D887C70B0054}"/>
              </a:ext>
            </a:extLst>
          </p:cNvPr>
          <p:cNvSpPr txBox="1"/>
          <p:nvPr/>
        </p:nvSpPr>
        <p:spPr>
          <a:xfrm>
            <a:off x="335893" y="5815523"/>
            <a:ext cx="8333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MOA 2010-BLG-477:  searching for lens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62099-31FD-9E24-88A0-3E9803F7046F}"/>
              </a:ext>
            </a:extLst>
          </p:cNvPr>
          <p:cNvSpPr txBox="1"/>
          <p:nvPr/>
        </p:nvSpPr>
        <p:spPr>
          <a:xfrm>
            <a:off x="9143999" y="4862791"/>
            <a:ext cx="268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Exquisite dither!!</a:t>
            </a:r>
          </a:p>
        </p:txBody>
      </p:sp>
    </p:spTree>
    <p:extLst>
      <p:ext uri="{BB962C8B-B14F-4D97-AF65-F5344CB8AC3E}">
        <p14:creationId xmlns:p14="http://schemas.microsoft.com/office/powerpoint/2010/main" val="419383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12768-319B-0FAA-32EC-75BCB897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74E2-D72F-2434-D0E5-A84EAE08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Blackma</a:t>
            </a:r>
            <a:r>
              <a:rPr lang="en-US" dirty="0"/>
              <a:t> 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6820F9-AF5C-714C-A28C-784AC0876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096000" y="0"/>
            <a:ext cx="6095999" cy="4422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33AD3-8D7C-A229-6A39-417A78B3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6096000" cy="44228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A77DDA-B2CB-35FE-A778-2593787E28CC}"/>
              </a:ext>
            </a:extLst>
          </p:cNvPr>
          <p:cNvSpPr/>
          <p:nvPr/>
        </p:nvSpPr>
        <p:spPr>
          <a:xfrm>
            <a:off x="2471737" y="1585181"/>
            <a:ext cx="1290637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8B7F2C-61E1-0923-5632-EDCDF58C6328}"/>
              </a:ext>
            </a:extLst>
          </p:cNvPr>
          <p:cNvSpPr/>
          <p:nvPr/>
        </p:nvSpPr>
        <p:spPr>
          <a:xfrm>
            <a:off x="6234112" y="10381"/>
            <a:ext cx="5957888" cy="442289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9E1E3-1F0B-F520-50E5-6B46A8766D00}"/>
              </a:ext>
            </a:extLst>
          </p:cNvPr>
          <p:cNvSpPr txBox="1"/>
          <p:nvPr/>
        </p:nvSpPr>
        <p:spPr>
          <a:xfrm>
            <a:off x="5529262" y="449563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F090W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71D7F-88C6-98FA-757A-02DE6F599C3E}"/>
              </a:ext>
            </a:extLst>
          </p:cNvPr>
          <p:cNvCxnSpPr>
            <a:cxnSpLocks/>
          </p:cNvCxnSpPr>
          <p:nvPr/>
        </p:nvCxnSpPr>
        <p:spPr>
          <a:xfrm>
            <a:off x="2471736" y="2921125"/>
            <a:ext cx="3762375" cy="14860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C193ED-011E-A94D-85F2-E5F4FE29E678}"/>
              </a:ext>
            </a:extLst>
          </p:cNvPr>
          <p:cNvCxnSpPr>
            <a:cxnSpLocks/>
          </p:cNvCxnSpPr>
          <p:nvPr/>
        </p:nvCxnSpPr>
        <p:spPr>
          <a:xfrm flipV="1">
            <a:off x="2471736" y="10381"/>
            <a:ext cx="3739764" cy="156441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EA2307-D7E5-14B9-C17F-26F81F16548E}"/>
              </a:ext>
            </a:extLst>
          </p:cNvPr>
          <p:cNvSpPr txBox="1"/>
          <p:nvPr/>
        </p:nvSpPr>
        <p:spPr>
          <a:xfrm>
            <a:off x="104251" y="4798405"/>
            <a:ext cx="6789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JWST:  PI-Blackman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C42C-F150-1797-47C4-D5ED8FB6D12C}"/>
              </a:ext>
            </a:extLst>
          </p:cNvPr>
          <p:cNvSpPr txBox="1"/>
          <p:nvPr/>
        </p:nvSpPr>
        <p:spPr>
          <a:xfrm>
            <a:off x="335893" y="5815523"/>
            <a:ext cx="8333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MOA 2010-BLG-477:  searching for lens</a:t>
            </a:r>
          </a:p>
        </p:txBody>
      </p:sp>
    </p:spTree>
    <p:extLst>
      <p:ext uri="{BB962C8B-B14F-4D97-AF65-F5344CB8AC3E}">
        <p14:creationId xmlns:p14="http://schemas.microsoft.com/office/powerpoint/2010/main" val="151521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6C8C2-4F77-06CA-70ED-6CB19336D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AC85-423B-384F-EF77-22A9A6643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Blackma</a:t>
            </a:r>
            <a:r>
              <a:rPr lang="en-US" dirty="0"/>
              <a:t> 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029F8-7029-D528-E790-7E863DFA3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096000" y="0"/>
            <a:ext cx="6095999" cy="4422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68A35-578A-FD54-7DAF-611AFD36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6095999" cy="44228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628D8B-E0AB-852D-1748-D0978E83CDEC}"/>
              </a:ext>
            </a:extLst>
          </p:cNvPr>
          <p:cNvSpPr/>
          <p:nvPr/>
        </p:nvSpPr>
        <p:spPr>
          <a:xfrm>
            <a:off x="2471737" y="1585181"/>
            <a:ext cx="1290637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6D212-601E-2A20-FAB8-8DA9894432D9}"/>
              </a:ext>
            </a:extLst>
          </p:cNvPr>
          <p:cNvSpPr/>
          <p:nvPr/>
        </p:nvSpPr>
        <p:spPr>
          <a:xfrm>
            <a:off x="6234112" y="10381"/>
            <a:ext cx="5957888" cy="442289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DA1A7-9824-4DC2-0FD5-33C0D318B4AE}"/>
              </a:ext>
            </a:extLst>
          </p:cNvPr>
          <p:cNvSpPr txBox="1"/>
          <p:nvPr/>
        </p:nvSpPr>
        <p:spPr>
          <a:xfrm>
            <a:off x="5529262" y="449563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F115W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8E2E-683D-DF75-8F3F-2F94195702DA}"/>
              </a:ext>
            </a:extLst>
          </p:cNvPr>
          <p:cNvCxnSpPr>
            <a:cxnSpLocks/>
          </p:cNvCxnSpPr>
          <p:nvPr/>
        </p:nvCxnSpPr>
        <p:spPr>
          <a:xfrm>
            <a:off x="2471736" y="2921125"/>
            <a:ext cx="3762375" cy="14860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9F08D8-CB3F-D637-9B15-6EC4033B21BF}"/>
              </a:ext>
            </a:extLst>
          </p:cNvPr>
          <p:cNvCxnSpPr>
            <a:cxnSpLocks/>
          </p:cNvCxnSpPr>
          <p:nvPr/>
        </p:nvCxnSpPr>
        <p:spPr>
          <a:xfrm flipV="1">
            <a:off x="2471736" y="10381"/>
            <a:ext cx="3739764" cy="156441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180F9-F1E4-C27C-67D1-1A69412C5554}"/>
              </a:ext>
            </a:extLst>
          </p:cNvPr>
          <p:cNvSpPr txBox="1"/>
          <p:nvPr/>
        </p:nvSpPr>
        <p:spPr>
          <a:xfrm>
            <a:off x="104251" y="4798405"/>
            <a:ext cx="6789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JWST:  PI-Blackman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9EC06-A529-817E-6E3A-9631F5820745}"/>
              </a:ext>
            </a:extLst>
          </p:cNvPr>
          <p:cNvSpPr txBox="1"/>
          <p:nvPr/>
        </p:nvSpPr>
        <p:spPr>
          <a:xfrm>
            <a:off x="335893" y="5815523"/>
            <a:ext cx="8333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MOA 2010-BLG-477:  searching for lens</a:t>
            </a:r>
          </a:p>
        </p:txBody>
      </p:sp>
    </p:spTree>
    <p:extLst>
      <p:ext uri="{BB962C8B-B14F-4D97-AF65-F5344CB8AC3E}">
        <p14:creationId xmlns:p14="http://schemas.microsoft.com/office/powerpoint/2010/main" val="2325016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2E56-E20E-6257-BF21-09FE7CA0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3C-FE6F-FFE6-4798-8B83945E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Blackma</a:t>
            </a:r>
            <a:r>
              <a:rPr lang="en-US" dirty="0"/>
              <a:t> 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EE5EBE-77C1-9C21-D2C1-DE51B8D39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096000" y="0"/>
            <a:ext cx="6095999" cy="4422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4A4B7-2B4C-0DAA-C7CB-FCECEC26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6095999" cy="44228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6548FF-BA13-E652-FE61-2348CC338F36}"/>
              </a:ext>
            </a:extLst>
          </p:cNvPr>
          <p:cNvSpPr/>
          <p:nvPr/>
        </p:nvSpPr>
        <p:spPr>
          <a:xfrm>
            <a:off x="2471737" y="1585181"/>
            <a:ext cx="1290637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F69C5D-E951-7EAE-098E-FAD5597B908B}"/>
              </a:ext>
            </a:extLst>
          </p:cNvPr>
          <p:cNvSpPr/>
          <p:nvPr/>
        </p:nvSpPr>
        <p:spPr>
          <a:xfrm>
            <a:off x="6234112" y="10381"/>
            <a:ext cx="5957888" cy="442289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2BEBC-F1AF-A9BE-3574-404ED8415A94}"/>
              </a:ext>
            </a:extLst>
          </p:cNvPr>
          <p:cNvSpPr txBox="1"/>
          <p:nvPr/>
        </p:nvSpPr>
        <p:spPr>
          <a:xfrm>
            <a:off x="5529262" y="449563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F200W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351040-7E70-4A80-20D5-27159F707318}"/>
              </a:ext>
            </a:extLst>
          </p:cNvPr>
          <p:cNvCxnSpPr>
            <a:cxnSpLocks/>
          </p:cNvCxnSpPr>
          <p:nvPr/>
        </p:nvCxnSpPr>
        <p:spPr>
          <a:xfrm flipV="1">
            <a:off x="2471736" y="10381"/>
            <a:ext cx="3739764" cy="156441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D43415-BA6E-6C89-D8A2-6AF14522123C}"/>
              </a:ext>
            </a:extLst>
          </p:cNvPr>
          <p:cNvCxnSpPr>
            <a:cxnSpLocks/>
          </p:cNvCxnSpPr>
          <p:nvPr/>
        </p:nvCxnSpPr>
        <p:spPr>
          <a:xfrm>
            <a:off x="2471736" y="2921125"/>
            <a:ext cx="3762375" cy="14860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1E00848-A0A5-1D85-D529-23B455EFC18B}"/>
              </a:ext>
            </a:extLst>
          </p:cNvPr>
          <p:cNvSpPr txBox="1"/>
          <p:nvPr/>
        </p:nvSpPr>
        <p:spPr>
          <a:xfrm>
            <a:off x="104251" y="4798405"/>
            <a:ext cx="6789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JWST:  PI-Blackman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5780E-ED2C-E821-5260-7B10D7B14EFF}"/>
              </a:ext>
            </a:extLst>
          </p:cNvPr>
          <p:cNvSpPr txBox="1"/>
          <p:nvPr/>
        </p:nvSpPr>
        <p:spPr>
          <a:xfrm>
            <a:off x="335893" y="5815523"/>
            <a:ext cx="8333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MOA 2010-BLG-477:  searching for lens</a:t>
            </a:r>
          </a:p>
        </p:txBody>
      </p:sp>
    </p:spTree>
    <p:extLst>
      <p:ext uri="{BB962C8B-B14F-4D97-AF65-F5344CB8AC3E}">
        <p14:creationId xmlns:p14="http://schemas.microsoft.com/office/powerpoint/2010/main" val="141729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C119-8B07-CBBD-BE32-06CBD10E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799570"/>
            <a:ext cx="407246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F115W:  CLOSE UP OF TARGET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24662-3468-C50E-9BEB-77ACD9A53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4BCD1-32D8-8D24-037F-742FA4F02104}"/>
              </a:ext>
            </a:extLst>
          </p:cNvPr>
          <p:cNvSpPr txBox="1"/>
          <p:nvPr/>
        </p:nvSpPr>
        <p:spPr>
          <a:xfrm>
            <a:off x="6096000" y="214795"/>
            <a:ext cx="2110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TWO STARS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386A46-58DE-F6C0-CB96-A51B2E1144B4}"/>
              </a:ext>
            </a:extLst>
          </p:cNvPr>
          <p:cNvCxnSpPr>
            <a:cxnSpLocks/>
          </p:cNvCxnSpPr>
          <p:nvPr/>
        </p:nvCxnSpPr>
        <p:spPr>
          <a:xfrm>
            <a:off x="7935131" y="799570"/>
            <a:ext cx="1344336" cy="175736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BD122B-9D68-C306-08B1-A70052849A5E}"/>
              </a:ext>
            </a:extLst>
          </p:cNvPr>
          <p:cNvCxnSpPr>
            <a:cxnSpLocks/>
          </p:cNvCxnSpPr>
          <p:nvPr/>
        </p:nvCxnSpPr>
        <p:spPr>
          <a:xfrm>
            <a:off x="6941230" y="799570"/>
            <a:ext cx="1821770" cy="26294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5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56D2-E47E-DBA9-2E8F-E792622A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B46B-84E2-0A90-285E-0331F8EB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14991"/>
            <a:ext cx="4572000" cy="2750608"/>
          </a:xfrm>
        </p:spPr>
        <p:txBody>
          <a:bodyPr/>
          <a:lstStyle/>
          <a:p>
            <a:pPr algn="ctr"/>
            <a:r>
              <a:rPr lang="en-US" b="1" dirty="0"/>
              <a:t>F115W: SUBTRACT MODEL “LIBRARY” PSF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1E7406-21FC-4961-FA94-232C05389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33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342612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0CB5-060D-96ED-B81B-1DF407CEB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019C1-4683-4342-6F7B-542529BFA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334000" y="0"/>
            <a:ext cx="6858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DA2E88-3EC9-01EA-F7B1-43E3755527FE}"/>
              </a:ext>
            </a:extLst>
          </p:cNvPr>
          <p:cNvSpPr txBox="1">
            <a:spLocks/>
          </p:cNvSpPr>
          <p:nvPr/>
        </p:nvSpPr>
        <p:spPr>
          <a:xfrm>
            <a:off x="508000" y="1414991"/>
            <a:ext cx="4572000" cy="275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F115W: FIND DETAILED PERTURBATION</a:t>
            </a:r>
          </a:p>
        </p:txBody>
      </p:sp>
    </p:spTree>
    <p:extLst>
      <p:ext uri="{BB962C8B-B14F-4D97-AF65-F5344CB8AC3E}">
        <p14:creationId xmlns:p14="http://schemas.microsoft.com/office/powerpoint/2010/main" val="2288798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4BA2B-0C20-95A6-60DE-2D5C00E3C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12FC39-D938-A1A0-1653-A8398ED5B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334000" y="0"/>
            <a:ext cx="6858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21822C-FE43-18ED-2B79-17AAD1BEADAA}"/>
              </a:ext>
            </a:extLst>
          </p:cNvPr>
          <p:cNvSpPr txBox="1">
            <a:spLocks/>
          </p:cNvSpPr>
          <p:nvPr/>
        </p:nvSpPr>
        <p:spPr>
          <a:xfrm>
            <a:off x="508000" y="1414991"/>
            <a:ext cx="4572000" cy="275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F115W: TWO-SOURCE SUBTRACTION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D1B45-0F40-B1CE-B0EE-1F3633FB7369}"/>
              </a:ext>
            </a:extLst>
          </p:cNvPr>
          <p:cNvSpPr txBox="1"/>
          <p:nvPr/>
        </p:nvSpPr>
        <p:spPr>
          <a:xfrm>
            <a:off x="931813" y="5027510"/>
            <a:ext cx="4148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More work to do, with this and</a:t>
            </a:r>
          </a:p>
          <a:p>
            <a:pPr algn="ctr"/>
            <a:r>
              <a:rPr lang="en-US" sz="2400" b="1" dirty="0"/>
              <a:t>other filters</a:t>
            </a:r>
          </a:p>
        </p:txBody>
      </p:sp>
    </p:spTree>
    <p:extLst>
      <p:ext uri="{BB962C8B-B14F-4D97-AF65-F5344CB8AC3E}">
        <p14:creationId xmlns:p14="http://schemas.microsoft.com/office/powerpoint/2010/main" val="19214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B431E-3527-19AF-F6FB-0526923B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94CC-0721-C57D-34B5-5D1113CC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051488" cy="1061546"/>
          </a:xfrm>
        </p:spPr>
        <p:txBody>
          <a:bodyPr>
            <a:normAutofit/>
          </a:bodyPr>
          <a:lstStyle/>
          <a:p>
            <a:r>
              <a:rPr lang="en-US" sz="3200" b="1" dirty="0"/>
              <a:t>Astrometry and Photometry with Under-sampled Detectors in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AA699-5DED-6644-B69F-95735C181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7" y="859163"/>
            <a:ext cx="9402147" cy="4718768"/>
          </a:xfrm>
        </p:spPr>
        <p:txBody>
          <a:bodyPr/>
          <a:lstStyle/>
          <a:p>
            <a:r>
              <a:rPr lang="en-US" b="1" dirty="0"/>
              <a:t>Goals</a:t>
            </a:r>
          </a:p>
          <a:p>
            <a:pPr lvl="1"/>
            <a:r>
              <a:rPr lang="en-US" dirty="0"/>
              <a:t>Convince you it's possible, but not easy</a:t>
            </a:r>
          </a:p>
          <a:p>
            <a:pPr lvl="1"/>
            <a:r>
              <a:rPr lang="en-US" dirty="0"/>
              <a:t>Different world of analysis</a:t>
            </a:r>
          </a:p>
          <a:p>
            <a:r>
              <a:rPr lang="en-US" b="1" dirty="0"/>
              <a:t>Why under-sampling?</a:t>
            </a:r>
          </a:p>
          <a:p>
            <a:pPr lvl="1"/>
            <a:r>
              <a:rPr lang="en-US" dirty="0"/>
              <a:t>Pixels expensive:  detectors, circuits, storage, downlink</a:t>
            </a:r>
          </a:p>
          <a:p>
            <a:pPr lvl="1"/>
            <a:r>
              <a:rPr lang="en-US" dirty="0"/>
              <a:t>Trade off between sampling and real estate... real estate wins</a:t>
            </a:r>
          </a:p>
          <a:p>
            <a:pPr lvl="1"/>
            <a:r>
              <a:rPr lang="en-US" dirty="0"/>
              <a:t>Similar trade-off with distortion and # of reflections</a:t>
            </a:r>
          </a:p>
          <a:p>
            <a:r>
              <a:rPr lang="en-US" b="1" dirty="0"/>
              <a:t>Before HST...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"Under-sampling made astrometry impossible"  – many people said</a:t>
            </a:r>
          </a:p>
          <a:p>
            <a:pPr lvl="1"/>
            <a:r>
              <a:rPr lang="en-US" dirty="0"/>
              <a:t>Not true... It’s just challenging</a:t>
            </a:r>
          </a:p>
          <a:p>
            <a:pPr lvl="1"/>
            <a:r>
              <a:rPr lang="en-US" dirty="0"/>
              <a:t>Ideal PSF for astrometry:  top-hat, width of 1 pixel  (even slosh)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C2CA40-EDF8-ED1D-8B3E-71597B44716A}"/>
              </a:ext>
            </a:extLst>
          </p:cNvPr>
          <p:cNvSpPr/>
          <p:nvPr/>
        </p:nvSpPr>
        <p:spPr>
          <a:xfrm>
            <a:off x="7862843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20ED38-A47B-8923-3DD4-7494C830053E}"/>
              </a:ext>
            </a:extLst>
          </p:cNvPr>
          <p:cNvSpPr/>
          <p:nvPr/>
        </p:nvSpPr>
        <p:spPr>
          <a:xfrm>
            <a:off x="7579065" y="65769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4EA5A5-D4B9-2E1D-8178-14CAD7CEA01C}"/>
              </a:ext>
            </a:extLst>
          </p:cNvPr>
          <p:cNvSpPr/>
          <p:nvPr/>
        </p:nvSpPr>
        <p:spPr>
          <a:xfrm>
            <a:off x="7303168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200CD7-5682-804F-1729-8D039EFEE825}"/>
              </a:ext>
            </a:extLst>
          </p:cNvPr>
          <p:cNvSpPr/>
          <p:nvPr/>
        </p:nvSpPr>
        <p:spPr>
          <a:xfrm>
            <a:off x="8141366" y="65769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523573-625A-D0DC-B445-EA61AC236DD0}"/>
              </a:ext>
            </a:extLst>
          </p:cNvPr>
          <p:cNvSpPr/>
          <p:nvPr/>
        </p:nvSpPr>
        <p:spPr>
          <a:xfrm>
            <a:off x="6751225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3A5F97-570E-F71F-FD86-7FCE7DFC6591}"/>
              </a:ext>
            </a:extLst>
          </p:cNvPr>
          <p:cNvSpPr/>
          <p:nvPr/>
        </p:nvSpPr>
        <p:spPr>
          <a:xfrm>
            <a:off x="6467447" y="65766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BC873F-F38C-198F-E5A1-26A26A4ADA66}"/>
              </a:ext>
            </a:extLst>
          </p:cNvPr>
          <p:cNvSpPr/>
          <p:nvPr/>
        </p:nvSpPr>
        <p:spPr>
          <a:xfrm>
            <a:off x="6191550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310F88-BF1A-1CB0-F365-E38EE7898725}"/>
              </a:ext>
            </a:extLst>
          </p:cNvPr>
          <p:cNvSpPr/>
          <p:nvPr/>
        </p:nvSpPr>
        <p:spPr>
          <a:xfrm>
            <a:off x="7029748" y="65766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B4D02E-0223-E357-144C-AC1D2A9C3C1F}"/>
              </a:ext>
            </a:extLst>
          </p:cNvPr>
          <p:cNvSpPr/>
          <p:nvPr/>
        </p:nvSpPr>
        <p:spPr>
          <a:xfrm>
            <a:off x="10093812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B201CB-1C2C-1210-0C03-BF982413D8D1}"/>
              </a:ext>
            </a:extLst>
          </p:cNvPr>
          <p:cNvSpPr/>
          <p:nvPr/>
        </p:nvSpPr>
        <p:spPr>
          <a:xfrm>
            <a:off x="9810034" y="6577488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96F6E0-BFC1-C2F0-CB10-57ED0422E628}"/>
              </a:ext>
            </a:extLst>
          </p:cNvPr>
          <p:cNvSpPr/>
          <p:nvPr/>
        </p:nvSpPr>
        <p:spPr>
          <a:xfrm>
            <a:off x="9534137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521F9D9-BB8D-EFC5-B1D9-F42E4641E857}"/>
              </a:ext>
            </a:extLst>
          </p:cNvPr>
          <p:cNvSpPr/>
          <p:nvPr/>
        </p:nvSpPr>
        <p:spPr>
          <a:xfrm>
            <a:off x="10372335" y="6577487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63BB25-EABA-1BAE-43F4-43B92EB7F64E}"/>
              </a:ext>
            </a:extLst>
          </p:cNvPr>
          <p:cNvSpPr/>
          <p:nvPr/>
        </p:nvSpPr>
        <p:spPr>
          <a:xfrm>
            <a:off x="8982194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0429B1-C42F-3286-DC93-4A82712C27DC}"/>
              </a:ext>
            </a:extLst>
          </p:cNvPr>
          <p:cNvSpPr/>
          <p:nvPr/>
        </p:nvSpPr>
        <p:spPr>
          <a:xfrm>
            <a:off x="8698416" y="657719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13FD7F-2054-A31A-3AEF-FCF8A40D82E6}"/>
              </a:ext>
            </a:extLst>
          </p:cNvPr>
          <p:cNvSpPr/>
          <p:nvPr/>
        </p:nvSpPr>
        <p:spPr>
          <a:xfrm>
            <a:off x="8422519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59C96D-4ECF-6834-1461-D25BDBCE1205}"/>
              </a:ext>
            </a:extLst>
          </p:cNvPr>
          <p:cNvSpPr/>
          <p:nvPr/>
        </p:nvSpPr>
        <p:spPr>
          <a:xfrm>
            <a:off x="9260717" y="657719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AF1676-6855-E1B8-14D0-93C343A8C40A}"/>
              </a:ext>
            </a:extLst>
          </p:cNvPr>
          <p:cNvSpPr/>
          <p:nvPr/>
        </p:nvSpPr>
        <p:spPr>
          <a:xfrm>
            <a:off x="6184944" y="574637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458920-0106-840C-5197-65C8F339A570}"/>
              </a:ext>
            </a:extLst>
          </p:cNvPr>
          <p:cNvSpPr/>
          <p:nvPr/>
        </p:nvSpPr>
        <p:spPr>
          <a:xfrm>
            <a:off x="7042605" y="6015165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C7DD33-7C1B-774E-5291-CFD114B2FCB6}"/>
              </a:ext>
            </a:extLst>
          </p:cNvPr>
          <p:cNvSpPr/>
          <p:nvPr/>
        </p:nvSpPr>
        <p:spPr>
          <a:xfrm>
            <a:off x="7324355" y="6323968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89CD09E-50EB-65C5-BC29-9F120B66904D}"/>
              </a:ext>
            </a:extLst>
          </p:cNvPr>
          <p:cNvSpPr/>
          <p:nvPr/>
        </p:nvSpPr>
        <p:spPr>
          <a:xfrm>
            <a:off x="8412822" y="6167172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AD979F7-D460-E4C6-3C93-520DC314A21C}"/>
              </a:ext>
            </a:extLst>
          </p:cNvPr>
          <p:cNvSpPr/>
          <p:nvPr/>
        </p:nvSpPr>
        <p:spPr>
          <a:xfrm>
            <a:off x="9537149" y="6022899"/>
            <a:ext cx="273269" cy="560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984435-C345-C3C4-C430-1C25FE246746}"/>
              </a:ext>
            </a:extLst>
          </p:cNvPr>
          <p:cNvSpPr/>
          <p:nvPr/>
        </p:nvSpPr>
        <p:spPr>
          <a:xfrm>
            <a:off x="9257426" y="6331989"/>
            <a:ext cx="264577" cy="243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6DE344-1057-517A-FF1B-AE162513FB5D}"/>
              </a:ext>
            </a:extLst>
          </p:cNvPr>
          <p:cNvSpPr/>
          <p:nvPr/>
        </p:nvSpPr>
        <p:spPr>
          <a:xfrm>
            <a:off x="10366497" y="5738353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A281400-1BA2-2782-C01A-16188905B7FE}"/>
              </a:ext>
            </a:extLst>
          </p:cNvPr>
          <p:cNvSpPr/>
          <p:nvPr/>
        </p:nvSpPr>
        <p:spPr>
          <a:xfrm>
            <a:off x="10659278" y="6584712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589CB4-E387-5BC4-804F-41701FD6D0E5}"/>
              </a:ext>
            </a:extLst>
          </p:cNvPr>
          <p:cNvSpPr/>
          <p:nvPr/>
        </p:nvSpPr>
        <p:spPr>
          <a:xfrm>
            <a:off x="5923236" y="657488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1D16C7-3079-C5E5-D411-1FCEDBBA5DD2}"/>
              </a:ext>
            </a:extLst>
          </p:cNvPr>
          <p:cNvCxnSpPr>
            <a:cxnSpLocks/>
          </p:cNvCxnSpPr>
          <p:nvPr/>
        </p:nvCxnSpPr>
        <p:spPr>
          <a:xfrm flipV="1">
            <a:off x="6331974" y="663212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5143158-41F1-6E7C-1BFA-74D02B67D28E}"/>
              </a:ext>
            </a:extLst>
          </p:cNvPr>
          <p:cNvCxnSpPr>
            <a:cxnSpLocks/>
          </p:cNvCxnSpPr>
          <p:nvPr/>
        </p:nvCxnSpPr>
        <p:spPr>
          <a:xfrm flipV="1">
            <a:off x="7231631" y="6626803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FCDCA06-B400-D599-39E8-F70995BA1D1F}"/>
              </a:ext>
            </a:extLst>
          </p:cNvPr>
          <p:cNvCxnSpPr>
            <a:cxnSpLocks/>
          </p:cNvCxnSpPr>
          <p:nvPr/>
        </p:nvCxnSpPr>
        <p:spPr>
          <a:xfrm flipV="1">
            <a:off x="8426253" y="664195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0E5F856-B151-70C5-67AB-237C3269F18F}"/>
              </a:ext>
            </a:extLst>
          </p:cNvPr>
          <p:cNvCxnSpPr>
            <a:cxnSpLocks/>
          </p:cNvCxnSpPr>
          <p:nvPr/>
        </p:nvCxnSpPr>
        <p:spPr>
          <a:xfrm flipV="1">
            <a:off x="9611044" y="6646876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9EDBC0E-79A5-312B-C663-22A3CEDAB743}"/>
              </a:ext>
            </a:extLst>
          </p:cNvPr>
          <p:cNvCxnSpPr>
            <a:cxnSpLocks/>
          </p:cNvCxnSpPr>
          <p:nvPr/>
        </p:nvCxnSpPr>
        <p:spPr>
          <a:xfrm flipV="1">
            <a:off x="10505778" y="666653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EE37C56-D785-F9FD-4E4C-0FB421361BA7}"/>
              </a:ext>
            </a:extLst>
          </p:cNvPr>
          <p:cNvSpPr/>
          <p:nvPr/>
        </p:nvSpPr>
        <p:spPr>
          <a:xfrm>
            <a:off x="2566547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2D6EE-7CE0-5F57-0E46-9ECB256D5C26}"/>
              </a:ext>
            </a:extLst>
          </p:cNvPr>
          <p:cNvSpPr/>
          <p:nvPr/>
        </p:nvSpPr>
        <p:spPr>
          <a:xfrm>
            <a:off x="2282769" y="65691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E7A57-8D8C-E26A-4047-A72D74402DDF}"/>
              </a:ext>
            </a:extLst>
          </p:cNvPr>
          <p:cNvSpPr/>
          <p:nvPr/>
        </p:nvSpPr>
        <p:spPr>
          <a:xfrm>
            <a:off x="2006872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E5643-A597-5475-2E43-E78D92675928}"/>
              </a:ext>
            </a:extLst>
          </p:cNvPr>
          <p:cNvSpPr/>
          <p:nvPr/>
        </p:nvSpPr>
        <p:spPr>
          <a:xfrm>
            <a:off x="2845070" y="65691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028182-CBAD-B985-40DC-7176AF515BD4}"/>
              </a:ext>
            </a:extLst>
          </p:cNvPr>
          <p:cNvSpPr/>
          <p:nvPr/>
        </p:nvSpPr>
        <p:spPr>
          <a:xfrm>
            <a:off x="1454929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E5E1D-7270-B7E3-757E-B4C116753E2C}"/>
              </a:ext>
            </a:extLst>
          </p:cNvPr>
          <p:cNvSpPr/>
          <p:nvPr/>
        </p:nvSpPr>
        <p:spPr>
          <a:xfrm>
            <a:off x="1171151" y="65688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D3AAC1-C782-CAC5-1CE9-7F9878D11139}"/>
              </a:ext>
            </a:extLst>
          </p:cNvPr>
          <p:cNvSpPr/>
          <p:nvPr/>
        </p:nvSpPr>
        <p:spPr>
          <a:xfrm>
            <a:off x="895254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CCC11-74B6-E66C-B3EA-E974C7E6DC4D}"/>
              </a:ext>
            </a:extLst>
          </p:cNvPr>
          <p:cNvSpPr/>
          <p:nvPr/>
        </p:nvSpPr>
        <p:spPr>
          <a:xfrm>
            <a:off x="1733452" y="65688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562C9B-3421-EF61-508D-755DE0C37FB9}"/>
              </a:ext>
            </a:extLst>
          </p:cNvPr>
          <p:cNvSpPr/>
          <p:nvPr/>
        </p:nvSpPr>
        <p:spPr>
          <a:xfrm>
            <a:off x="4797516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39B44F-08CC-23C9-3AC7-D3741B743B77}"/>
              </a:ext>
            </a:extLst>
          </p:cNvPr>
          <p:cNvSpPr/>
          <p:nvPr/>
        </p:nvSpPr>
        <p:spPr>
          <a:xfrm>
            <a:off x="4513738" y="6569631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7984B8-D890-2B99-F3DA-DAF38CCD5E65}"/>
              </a:ext>
            </a:extLst>
          </p:cNvPr>
          <p:cNvSpPr/>
          <p:nvPr/>
        </p:nvSpPr>
        <p:spPr>
          <a:xfrm>
            <a:off x="4237841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77CB05-0952-844B-2171-7EEBCFBE9404}"/>
              </a:ext>
            </a:extLst>
          </p:cNvPr>
          <p:cNvSpPr/>
          <p:nvPr/>
        </p:nvSpPr>
        <p:spPr>
          <a:xfrm>
            <a:off x="5076039" y="6569630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905E71-8CDD-4DE2-1EA2-431B38A77AFB}"/>
              </a:ext>
            </a:extLst>
          </p:cNvPr>
          <p:cNvSpPr/>
          <p:nvPr/>
        </p:nvSpPr>
        <p:spPr>
          <a:xfrm>
            <a:off x="3685898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F7CA8E-076E-5567-64B4-EEF17E6E80A8}"/>
              </a:ext>
            </a:extLst>
          </p:cNvPr>
          <p:cNvSpPr/>
          <p:nvPr/>
        </p:nvSpPr>
        <p:spPr>
          <a:xfrm>
            <a:off x="3402120" y="656933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41905-15FE-58D6-B8A5-33A8AACCB58A}"/>
              </a:ext>
            </a:extLst>
          </p:cNvPr>
          <p:cNvSpPr/>
          <p:nvPr/>
        </p:nvSpPr>
        <p:spPr>
          <a:xfrm>
            <a:off x="3126223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85679D-CEFB-A650-792F-1164D7C2EA7C}"/>
              </a:ext>
            </a:extLst>
          </p:cNvPr>
          <p:cNvSpPr/>
          <p:nvPr/>
        </p:nvSpPr>
        <p:spPr>
          <a:xfrm>
            <a:off x="3964421" y="656933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164BA1-32AF-97A5-9E7E-5F34C1353F2C}"/>
              </a:ext>
            </a:extLst>
          </p:cNvPr>
          <p:cNvSpPr/>
          <p:nvPr/>
        </p:nvSpPr>
        <p:spPr>
          <a:xfrm>
            <a:off x="5362982" y="6576855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F655FE-B76D-7B12-A4BC-649D8AF37BE9}"/>
              </a:ext>
            </a:extLst>
          </p:cNvPr>
          <p:cNvSpPr/>
          <p:nvPr/>
        </p:nvSpPr>
        <p:spPr>
          <a:xfrm>
            <a:off x="626940" y="6567024"/>
            <a:ext cx="273269" cy="1576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3A8FD-9F84-F4E7-2CB5-B80C6D0D144A}"/>
              </a:ext>
            </a:extLst>
          </p:cNvPr>
          <p:cNvSpPr/>
          <p:nvPr/>
        </p:nvSpPr>
        <p:spPr>
          <a:xfrm>
            <a:off x="4784100" y="5722544"/>
            <a:ext cx="283778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B0617D-6D4E-411C-2D6D-03460A7FF4F2}"/>
              </a:ext>
            </a:extLst>
          </p:cNvPr>
          <p:cNvSpPr/>
          <p:nvPr/>
        </p:nvSpPr>
        <p:spPr>
          <a:xfrm>
            <a:off x="1015415" y="5722544"/>
            <a:ext cx="6599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87EAB8-2FC1-BDFA-53D9-35EB41DEBE77}"/>
              </a:ext>
            </a:extLst>
          </p:cNvPr>
          <p:cNvSpPr/>
          <p:nvPr/>
        </p:nvSpPr>
        <p:spPr>
          <a:xfrm>
            <a:off x="2201174" y="5728582"/>
            <a:ext cx="46838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32F90A-5F5A-0940-D7A2-C5FA08718714}"/>
              </a:ext>
            </a:extLst>
          </p:cNvPr>
          <p:cNvSpPr/>
          <p:nvPr/>
        </p:nvSpPr>
        <p:spPr>
          <a:xfrm>
            <a:off x="3074080" y="5722544"/>
            <a:ext cx="690650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5B4259-B338-E737-8B65-DDB33714054A}"/>
              </a:ext>
            </a:extLst>
          </p:cNvPr>
          <p:cNvSpPr/>
          <p:nvPr/>
        </p:nvSpPr>
        <p:spPr>
          <a:xfrm>
            <a:off x="1498000" y="5722544"/>
            <a:ext cx="194352" cy="83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EDC266-3429-50A3-0206-CFC46BD23B63}"/>
              </a:ext>
            </a:extLst>
          </p:cNvPr>
          <p:cNvCxnSpPr>
            <a:cxnSpLocks/>
          </p:cNvCxnSpPr>
          <p:nvPr/>
        </p:nvCxnSpPr>
        <p:spPr>
          <a:xfrm flipV="1">
            <a:off x="1045112" y="6661975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C94976-42D1-782F-7AF5-E084EEEF7F73}"/>
              </a:ext>
            </a:extLst>
          </p:cNvPr>
          <p:cNvCxnSpPr>
            <a:cxnSpLocks/>
          </p:cNvCxnSpPr>
          <p:nvPr/>
        </p:nvCxnSpPr>
        <p:spPr>
          <a:xfrm flipV="1">
            <a:off x="1593439" y="665411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53E39FC-4346-7546-18D4-D9027A2F2D0D}"/>
              </a:ext>
            </a:extLst>
          </p:cNvPr>
          <p:cNvCxnSpPr>
            <a:cxnSpLocks/>
          </p:cNvCxnSpPr>
          <p:nvPr/>
        </p:nvCxnSpPr>
        <p:spPr>
          <a:xfrm flipV="1">
            <a:off x="2415143" y="6655687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044DD39-A893-A189-1E20-7D8D61BCE341}"/>
              </a:ext>
            </a:extLst>
          </p:cNvPr>
          <p:cNvCxnSpPr>
            <a:cxnSpLocks/>
          </p:cNvCxnSpPr>
          <p:nvPr/>
        </p:nvCxnSpPr>
        <p:spPr>
          <a:xfrm flipV="1">
            <a:off x="3406531" y="6666684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6A072FA-F8EA-7EC3-D6C6-E2B25CCF82FE}"/>
              </a:ext>
            </a:extLst>
          </p:cNvPr>
          <p:cNvCxnSpPr>
            <a:cxnSpLocks/>
          </p:cNvCxnSpPr>
          <p:nvPr/>
        </p:nvCxnSpPr>
        <p:spPr>
          <a:xfrm flipV="1">
            <a:off x="4935244" y="6649398"/>
            <a:ext cx="0" cy="2206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22F7944-4CB5-9D1F-36EC-C5B9E10BCF7D}"/>
              </a:ext>
            </a:extLst>
          </p:cNvPr>
          <p:cNvSpPr txBox="1"/>
          <p:nvPr/>
        </p:nvSpPr>
        <p:spPr>
          <a:xfrm>
            <a:off x="-66136" y="5345226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Goldilocks…</a:t>
            </a:r>
          </a:p>
        </p:txBody>
      </p:sp>
      <p:sp>
        <p:nvSpPr>
          <p:cNvPr id="64" name="Trapezoid 63">
            <a:extLst>
              <a:ext uri="{FF2B5EF4-FFF2-40B4-BE49-F238E27FC236}">
                <a16:creationId xmlns:a16="http://schemas.microsoft.com/office/drawing/2014/main" id="{40EF648E-4E0A-B98F-5060-C1F2DD5161A4}"/>
              </a:ext>
            </a:extLst>
          </p:cNvPr>
          <p:cNvSpPr/>
          <p:nvPr/>
        </p:nvSpPr>
        <p:spPr>
          <a:xfrm>
            <a:off x="8982194" y="1815605"/>
            <a:ext cx="2864753" cy="1857997"/>
          </a:xfrm>
          <a:prstGeom prst="trapezoi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24D6FF1-263A-DA1F-BBD2-EC4B32650FCC}"/>
              </a:ext>
            </a:extLst>
          </p:cNvPr>
          <p:cNvCxnSpPr/>
          <p:nvPr/>
        </p:nvCxnSpPr>
        <p:spPr>
          <a:xfrm flipV="1">
            <a:off x="10408494" y="1301697"/>
            <a:ext cx="0" cy="513908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FF372A6-A585-61D6-CD6D-1266C3CD0D7F}"/>
              </a:ext>
            </a:extLst>
          </p:cNvPr>
          <p:cNvCxnSpPr>
            <a:cxnSpLocks/>
          </p:cNvCxnSpPr>
          <p:nvPr/>
        </p:nvCxnSpPr>
        <p:spPr>
          <a:xfrm>
            <a:off x="10408494" y="3629028"/>
            <a:ext cx="16719" cy="439685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74E92AA-A834-4AB8-140C-948D93A1BF15}"/>
              </a:ext>
            </a:extLst>
          </p:cNvPr>
          <p:cNvCxnSpPr>
            <a:cxnSpLocks/>
          </p:cNvCxnSpPr>
          <p:nvPr/>
        </p:nvCxnSpPr>
        <p:spPr>
          <a:xfrm>
            <a:off x="11567688" y="2592338"/>
            <a:ext cx="483801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BED7705-F4E4-66AB-B2D0-77D967E0A763}"/>
              </a:ext>
            </a:extLst>
          </p:cNvPr>
          <p:cNvCxnSpPr>
            <a:cxnSpLocks/>
          </p:cNvCxnSpPr>
          <p:nvPr/>
        </p:nvCxnSpPr>
        <p:spPr>
          <a:xfrm flipH="1">
            <a:off x="8695788" y="2592338"/>
            <a:ext cx="559675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233741A-636B-DEAA-01E9-4086594CC380}"/>
              </a:ext>
            </a:extLst>
          </p:cNvPr>
          <p:cNvCxnSpPr>
            <a:cxnSpLocks/>
          </p:cNvCxnSpPr>
          <p:nvPr/>
        </p:nvCxnSpPr>
        <p:spPr>
          <a:xfrm>
            <a:off x="3988918" y="5461195"/>
            <a:ext cx="739533" cy="339219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A39D49E-C446-5FD0-7931-7080B0787E41}"/>
              </a:ext>
            </a:extLst>
          </p:cNvPr>
          <p:cNvSpPr txBox="1"/>
          <p:nvPr/>
        </p:nvSpPr>
        <p:spPr>
          <a:xfrm>
            <a:off x="161458" y="5875871"/>
            <a:ext cx="710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too </a:t>
            </a:r>
          </a:p>
          <a:p>
            <a:pPr algn="ctr"/>
            <a:r>
              <a:rPr lang="en-US" sz="1400" dirty="0"/>
              <a:t>narrow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0CD594-CE51-109E-1A63-59D78849E199}"/>
              </a:ext>
            </a:extLst>
          </p:cNvPr>
          <p:cNvSpPr txBox="1"/>
          <p:nvPr/>
        </p:nvSpPr>
        <p:spPr>
          <a:xfrm>
            <a:off x="3154539" y="5776064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too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wide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073E19D-5A40-F3D0-7EDD-2188A10B27DE}"/>
              </a:ext>
            </a:extLst>
          </p:cNvPr>
          <p:cNvSpPr txBox="1"/>
          <p:nvPr/>
        </p:nvSpPr>
        <p:spPr>
          <a:xfrm>
            <a:off x="5063117" y="5897199"/>
            <a:ext cx="58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just </a:t>
            </a:r>
          </a:p>
          <a:p>
            <a:pPr algn="ctr"/>
            <a:r>
              <a:rPr lang="en-US" sz="1400" dirty="0"/>
              <a:t>right!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1AA1CA5-AFDC-4852-16D0-DB54F80A08B4}"/>
              </a:ext>
            </a:extLst>
          </p:cNvPr>
          <p:cNvSpPr/>
          <p:nvPr/>
        </p:nvSpPr>
        <p:spPr>
          <a:xfrm>
            <a:off x="8108019" y="6172613"/>
            <a:ext cx="316927" cy="3987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73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A2153-9EEF-D51F-A869-497E20261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6A99-AEEA-7965-1AE6-89B4148B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37096"/>
            <a:ext cx="11638687" cy="774127"/>
          </a:xfrm>
        </p:spPr>
        <p:txBody>
          <a:bodyPr>
            <a:noAutofit/>
          </a:bodyPr>
          <a:lstStyle/>
          <a:p>
            <a:r>
              <a:rPr lang="en-US" sz="6000" b="1" dirty="0"/>
              <a:t>Lessons learned from HST + JWST...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E182-BB2E-7600-E2C3-F9DCB390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82" y="1049312"/>
            <a:ext cx="10515600" cy="4351338"/>
          </a:xfrm>
        </p:spPr>
        <p:txBody>
          <a:bodyPr/>
          <a:lstStyle/>
          <a:p>
            <a:r>
              <a:rPr lang="en-US" sz="3200" b="1" dirty="0"/>
              <a:t>No event is simple</a:t>
            </a:r>
            <a:endParaRPr lang="en-US" b="1" dirty="0"/>
          </a:p>
          <a:p>
            <a:pPr lvl="1"/>
            <a:r>
              <a:rPr lang="en-US" dirty="0"/>
              <a:t>Especially true for the interesting ones</a:t>
            </a:r>
          </a:p>
          <a:p>
            <a:r>
              <a:rPr lang="en-US" dirty="0"/>
              <a:t>Everything must be measured relative to a reference</a:t>
            </a:r>
          </a:p>
          <a:p>
            <a:r>
              <a:rPr lang="en-US" dirty="0"/>
              <a:t>Always annoying neighboring stars around</a:t>
            </a:r>
          </a:p>
          <a:p>
            <a:r>
              <a:rPr lang="en-US" dirty="0"/>
              <a:t>Telescopes stable, but... </a:t>
            </a:r>
          </a:p>
          <a:p>
            <a:pPr lvl="1"/>
            <a:r>
              <a:rPr lang="en-US" dirty="0"/>
              <a:t>Jitter, breathing, color dependence are perturbations</a:t>
            </a:r>
          </a:p>
          <a:p>
            <a:r>
              <a:rPr lang="en-US" sz="3200" dirty="0"/>
              <a:t>Use uninvolved stars to "regularize" observations</a:t>
            </a:r>
          </a:p>
          <a:p>
            <a:r>
              <a:rPr lang="en-US" sz="3200" dirty="0"/>
              <a:t>Time is precious:  1950's game show:</a:t>
            </a:r>
          </a:p>
        </p:txBody>
      </p:sp>
    </p:spTree>
    <p:extLst>
      <p:ext uri="{BB962C8B-B14F-4D97-AF65-F5344CB8AC3E}">
        <p14:creationId xmlns:p14="http://schemas.microsoft.com/office/powerpoint/2010/main" val="626913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3571F-269A-23E8-1DE0-A40A49B00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7A69-76CD-16EA-8DD9-ACD7DDA4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37096"/>
            <a:ext cx="11638687" cy="774127"/>
          </a:xfrm>
        </p:spPr>
        <p:txBody>
          <a:bodyPr>
            <a:noAutofit/>
          </a:bodyPr>
          <a:lstStyle/>
          <a:p>
            <a:r>
              <a:rPr lang="en-US" sz="6000" b="1" dirty="0"/>
              <a:t>Lessons learned from HST + JWST...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871B1-4B79-2F98-5D12-513F903A2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82" y="1049312"/>
            <a:ext cx="10515600" cy="4351338"/>
          </a:xfrm>
        </p:spPr>
        <p:txBody>
          <a:bodyPr/>
          <a:lstStyle/>
          <a:p>
            <a:r>
              <a:rPr lang="en-US" sz="3200" b="1" dirty="0"/>
              <a:t>No event is simple</a:t>
            </a:r>
            <a:endParaRPr lang="en-US" b="1" dirty="0"/>
          </a:p>
          <a:p>
            <a:pPr lvl="1"/>
            <a:r>
              <a:rPr lang="en-US" dirty="0"/>
              <a:t>Especially true for the interesting ones</a:t>
            </a:r>
          </a:p>
          <a:p>
            <a:r>
              <a:rPr lang="en-US" dirty="0"/>
              <a:t>Everything must be measured relative to a reference</a:t>
            </a:r>
          </a:p>
          <a:p>
            <a:r>
              <a:rPr lang="en-US" dirty="0"/>
              <a:t>Always annoying neighboring stars around</a:t>
            </a:r>
          </a:p>
          <a:p>
            <a:r>
              <a:rPr lang="en-US" dirty="0"/>
              <a:t>Telescopes stable, but... </a:t>
            </a:r>
          </a:p>
          <a:p>
            <a:pPr lvl="1"/>
            <a:r>
              <a:rPr lang="en-US" dirty="0"/>
              <a:t>Jitter, breathing, color dependence are perturbations</a:t>
            </a:r>
          </a:p>
          <a:p>
            <a:r>
              <a:rPr lang="en-US" sz="3200" dirty="0"/>
              <a:t>Use uninvolved stars to "regularize" observations</a:t>
            </a:r>
          </a:p>
          <a:p>
            <a:r>
              <a:rPr lang="en-US" sz="3200" dirty="0"/>
              <a:t>Time is precious:  1950's game show:</a:t>
            </a:r>
          </a:p>
          <a:p>
            <a:pPr lvl="1"/>
            <a:r>
              <a:rPr lang="en-US" sz="2800" dirty="0"/>
              <a:t>Take minimum possible data</a:t>
            </a:r>
          </a:p>
          <a:p>
            <a:pPr lvl="1"/>
            <a:r>
              <a:rPr lang="en-US" sz="2800" dirty="0"/>
              <a:t>"Hey, TAC, I can find that black hole in 5 visits!"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85F25-2F11-7071-F41A-207DC73A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93"/>
          <a:stretch>
            <a:fillRect/>
          </a:stretch>
        </p:blipFill>
        <p:spPr>
          <a:xfrm>
            <a:off x="8859186" y="3147933"/>
            <a:ext cx="3332813" cy="1543612"/>
          </a:xfrm>
          <a:prstGeom prst="rect">
            <a:avLst/>
          </a:prstGeom>
        </p:spPr>
      </p:pic>
      <p:pic>
        <p:nvPicPr>
          <p:cNvPr id="6" name="Picture 5" descr="A black piano with a white background&#10;&#10;AI-generated content may be incorrect.">
            <a:extLst>
              <a:ext uri="{FF2B5EF4-FFF2-40B4-BE49-F238E27FC236}">
                <a16:creationId xmlns:a16="http://schemas.microsoft.com/office/drawing/2014/main" id="{5F414280-4F1C-88E9-346F-A249D7DED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66" y="1117231"/>
            <a:ext cx="1992032" cy="188080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1BC9DA-6C13-4A9E-239A-0A659BD0CF3F}"/>
              </a:ext>
            </a:extLst>
          </p:cNvPr>
          <p:cNvCxnSpPr/>
          <p:nvPr/>
        </p:nvCxnSpPr>
        <p:spPr>
          <a:xfrm flipV="1">
            <a:off x="7120328" y="4527030"/>
            <a:ext cx="1738858" cy="164515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44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7BC0-0EF5-329F-0E1B-CF825861A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FEB9-A33E-C207-E463-CDE57333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37096"/>
            <a:ext cx="11638687" cy="774127"/>
          </a:xfrm>
        </p:spPr>
        <p:txBody>
          <a:bodyPr>
            <a:noAutofit/>
          </a:bodyPr>
          <a:lstStyle/>
          <a:p>
            <a:r>
              <a:rPr lang="en-US" sz="6000" b="1" dirty="0"/>
              <a:t>Lessons learned from HST + JWST...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814C-A89E-BFCF-1A6D-6C7473833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82" y="1049312"/>
            <a:ext cx="10515600" cy="4351338"/>
          </a:xfrm>
        </p:spPr>
        <p:txBody>
          <a:bodyPr/>
          <a:lstStyle/>
          <a:p>
            <a:r>
              <a:rPr lang="en-US" sz="3200" b="1" dirty="0"/>
              <a:t>No event is simple</a:t>
            </a:r>
            <a:endParaRPr lang="en-US" b="1" dirty="0"/>
          </a:p>
          <a:p>
            <a:pPr lvl="1"/>
            <a:r>
              <a:rPr lang="en-US" dirty="0"/>
              <a:t>Especially true for the interesting ones</a:t>
            </a:r>
          </a:p>
          <a:p>
            <a:r>
              <a:rPr lang="en-US" dirty="0"/>
              <a:t>Everything must be measured relative to a reference</a:t>
            </a:r>
          </a:p>
          <a:p>
            <a:r>
              <a:rPr lang="en-US" dirty="0"/>
              <a:t>Always annoying neighboring stars around</a:t>
            </a:r>
          </a:p>
          <a:p>
            <a:r>
              <a:rPr lang="en-US" dirty="0"/>
              <a:t>Telescopes stable, but... </a:t>
            </a:r>
          </a:p>
          <a:p>
            <a:pPr lvl="1"/>
            <a:r>
              <a:rPr lang="en-US" dirty="0"/>
              <a:t>Jitter, breathing, color dependence are perturbations</a:t>
            </a:r>
          </a:p>
          <a:p>
            <a:r>
              <a:rPr lang="en-US" sz="3200" dirty="0"/>
              <a:t>Use uninvolved stars to "regularize" observations</a:t>
            </a:r>
          </a:p>
          <a:p>
            <a:r>
              <a:rPr lang="en-US" sz="3200" dirty="0"/>
              <a:t>Time is precious:  1950's game show:</a:t>
            </a:r>
          </a:p>
          <a:p>
            <a:pPr lvl="1"/>
            <a:r>
              <a:rPr lang="en-US" sz="2800" dirty="0"/>
              <a:t>Take minimum possible data</a:t>
            </a:r>
          </a:p>
          <a:p>
            <a:pPr lvl="1"/>
            <a:r>
              <a:rPr lang="en-US" sz="2800" dirty="0"/>
              <a:t>"Hey, TAC, I can find that black hole in 5 visits!"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NOT FOR ROMAN!!!</a:t>
            </a:r>
          </a:p>
          <a:p>
            <a:pPr lvl="2"/>
            <a:r>
              <a:rPr lang="en-US" sz="2800" b="1" dirty="0">
                <a:solidFill>
                  <a:srgbClr val="FF0000"/>
                </a:solidFill>
              </a:rPr>
              <a:t>MOVIES!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1222C-102E-308E-5293-5AE150336E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93"/>
          <a:stretch>
            <a:fillRect/>
          </a:stretch>
        </p:blipFill>
        <p:spPr>
          <a:xfrm>
            <a:off x="8859186" y="3147933"/>
            <a:ext cx="3332813" cy="1543612"/>
          </a:xfrm>
          <a:prstGeom prst="rect">
            <a:avLst/>
          </a:prstGeom>
        </p:spPr>
      </p:pic>
      <p:pic>
        <p:nvPicPr>
          <p:cNvPr id="6" name="Picture 5" descr="A black piano with a white background&#10;&#10;AI-generated content may be incorrect.">
            <a:extLst>
              <a:ext uri="{FF2B5EF4-FFF2-40B4-BE49-F238E27FC236}">
                <a16:creationId xmlns:a16="http://schemas.microsoft.com/office/drawing/2014/main" id="{8BD27767-780E-94E1-7AAA-DC1E93E0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66" y="1117231"/>
            <a:ext cx="1992032" cy="1880802"/>
          </a:xfrm>
          <a:prstGeom prst="rect">
            <a:avLst/>
          </a:prstGeom>
        </p:spPr>
      </p:pic>
      <p:pic>
        <p:nvPicPr>
          <p:cNvPr id="7" name="Picture 6" descr="A person spraying water with a hose&#10;&#10;AI-generated content may be incorrect.">
            <a:extLst>
              <a:ext uri="{FF2B5EF4-FFF2-40B4-BE49-F238E27FC236}">
                <a16:creationId xmlns:a16="http://schemas.microsoft.com/office/drawing/2014/main" id="{58D35537-BE2A-F292-ED1E-33A197EB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471" y="5024962"/>
            <a:ext cx="1759348" cy="1833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4CF92-FCB6-CF9F-FC09-4153D9302E2D}"/>
              </a:ext>
            </a:extLst>
          </p:cNvPr>
          <p:cNvSpPr txBox="1"/>
          <p:nvPr/>
        </p:nvSpPr>
        <p:spPr>
          <a:xfrm>
            <a:off x="10293706" y="5582118"/>
            <a:ext cx="1639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Drinking from a</a:t>
            </a:r>
          </a:p>
          <a:p>
            <a:pPr algn="ctr"/>
            <a:r>
              <a:rPr lang="en-US" dirty="0"/>
              <a:t>firehose.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0EBCDA-1AA0-A920-C659-8501ED582EBE}"/>
              </a:ext>
            </a:extLst>
          </p:cNvPr>
          <p:cNvCxnSpPr/>
          <p:nvPr/>
        </p:nvCxnSpPr>
        <p:spPr>
          <a:xfrm flipV="1">
            <a:off x="7120328" y="4527030"/>
            <a:ext cx="1738858" cy="164515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A74B41-62C0-0426-0BC6-D7B9BDFB289F}"/>
              </a:ext>
            </a:extLst>
          </p:cNvPr>
          <p:cNvCxnSpPr>
            <a:cxnSpLocks/>
          </p:cNvCxnSpPr>
          <p:nvPr/>
        </p:nvCxnSpPr>
        <p:spPr>
          <a:xfrm>
            <a:off x="4499547" y="6228449"/>
            <a:ext cx="392492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83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449BE-81F5-0D6C-5182-E3754B9B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C473-3960-3232-32B3-3AD4975B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83" y="100479"/>
            <a:ext cx="1078459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ROMAN Galactic Bulge Time Domain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B7BA-2C59-AB8B-30D6-6A426CBF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1" y="1507065"/>
            <a:ext cx="6599929" cy="513820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HST/JWST: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Special Cases!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Roman can’t afford special cases!</a:t>
            </a:r>
          </a:p>
          <a:p>
            <a:r>
              <a:rPr lang="en-US" b="1" dirty="0"/>
              <a:t>Build on what we have for HST/JWST</a:t>
            </a:r>
          </a:p>
          <a:p>
            <a:pPr lvl="1"/>
            <a:r>
              <a:rPr lang="en-US" dirty="0"/>
              <a:t>ROMAN more stable than HST or JWST</a:t>
            </a:r>
          </a:p>
          <a:p>
            <a:pPr lvl="1"/>
            <a:r>
              <a:rPr lang="en-US" dirty="0"/>
              <a:t>Under-sampling similar</a:t>
            </a:r>
          </a:p>
          <a:p>
            <a:r>
              <a:rPr lang="en-US" b="1" dirty="0"/>
              <a:t>Advantages over ground</a:t>
            </a:r>
          </a:p>
          <a:p>
            <a:pPr lvl="1"/>
            <a:r>
              <a:rPr lang="en-US" dirty="0"/>
              <a:t>Resolution ~0.1 arcsec, 100x more pixels/star</a:t>
            </a:r>
          </a:p>
          <a:p>
            <a:pPr lvl="1"/>
            <a:r>
              <a:rPr lang="en-US" dirty="0"/>
              <a:t>Less crowding, but non-trivial</a:t>
            </a:r>
          </a:p>
          <a:p>
            <a:pPr lvl="1"/>
            <a:r>
              <a:rPr lang="en-US" dirty="0"/>
              <a:t>Dramatically less blending for events than </a:t>
            </a:r>
            <a:r>
              <a:rPr lang="en-US" dirty="0" err="1"/>
              <a:t>gd</a:t>
            </a:r>
            <a:endParaRPr lang="en-US" dirty="0"/>
          </a:p>
          <a:p>
            <a:pPr lvl="2"/>
            <a:r>
              <a:rPr lang="en-US" dirty="0"/>
              <a:t>Observing full event from space:  big change</a:t>
            </a:r>
          </a:p>
          <a:p>
            <a:pPr lvl="2"/>
            <a:r>
              <a:rPr lang="en-US" dirty="0"/>
              <a:t>Should be able to get brightness/colors of both</a:t>
            </a:r>
          </a:p>
          <a:p>
            <a:pPr lvl="2"/>
            <a:r>
              <a:rPr lang="en-US" dirty="0"/>
              <a:t>Less degeneracy for PM fitting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2BDB47-5981-F897-5376-95C4399D5974}"/>
              </a:ext>
            </a:extLst>
          </p:cNvPr>
          <p:cNvSpPr txBox="1">
            <a:spLocks/>
          </p:cNvSpPr>
          <p:nvPr/>
        </p:nvSpPr>
        <p:spPr>
          <a:xfrm>
            <a:off x="6096000" y="1507065"/>
            <a:ext cx="5774268" cy="5138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W149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Color-dependent PSF</a:t>
            </a:r>
          </a:p>
        </p:txBody>
      </p:sp>
      <p:pic>
        <p:nvPicPr>
          <p:cNvPr id="901" name="Picture 900">
            <a:extLst>
              <a:ext uri="{FF2B5EF4-FFF2-40B4-BE49-F238E27FC236}">
                <a16:creationId xmlns:a16="http://schemas.microsoft.com/office/drawing/2014/main" id="{CDA9FA7E-0395-DBAA-D83C-7B50253A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0" y="2639007"/>
            <a:ext cx="4745621" cy="41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56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9ACA0-20FC-6360-E2D6-067D66C1B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256" y="15306"/>
            <a:ext cx="5436795" cy="5523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734FA-EA57-4F69-BEDE-B2C6F895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0"/>
            <a:ext cx="5607498" cy="5554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1E6C2-B95C-49D0-BB85-E45C51925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740"/>
            <a:ext cx="2971800" cy="26289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A8CA0C-976C-1FA5-573A-3C256CCA4A02}"/>
              </a:ext>
            </a:extLst>
          </p:cNvPr>
          <p:cNvCxnSpPr/>
          <p:nvPr/>
        </p:nvCxnSpPr>
        <p:spPr>
          <a:xfrm>
            <a:off x="963579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28D433-4E1A-DAB0-A7FE-C60632DDB45F}"/>
              </a:ext>
            </a:extLst>
          </p:cNvPr>
          <p:cNvSpPr txBox="1"/>
          <p:nvPr/>
        </p:nvSpPr>
        <p:spPr>
          <a:xfrm>
            <a:off x="696687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F087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1346CE-DBD4-D0E4-D100-1299E713DD73}"/>
              </a:ext>
            </a:extLst>
          </p:cNvPr>
          <p:cNvSpPr txBox="1">
            <a:spLocks/>
          </p:cNvSpPr>
          <p:nvPr/>
        </p:nvSpPr>
        <p:spPr>
          <a:xfrm>
            <a:off x="210914" y="270277"/>
            <a:ext cx="6151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PSF variation with color</a:t>
            </a:r>
          </a:p>
        </p:txBody>
      </p:sp>
    </p:spTree>
    <p:extLst>
      <p:ext uri="{BB962C8B-B14F-4D97-AF65-F5344CB8AC3E}">
        <p14:creationId xmlns:p14="http://schemas.microsoft.com/office/powerpoint/2010/main" val="336766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9ACA0-20FC-6360-E2D6-067D66C1B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80256" y="15306"/>
            <a:ext cx="5436795" cy="5523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734FA-EA57-4F69-BEDE-B2C6F895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680" y="0"/>
            <a:ext cx="5607497" cy="5554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FA3C6C-834B-70F0-F810-D17E54B8C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740"/>
            <a:ext cx="2971800" cy="26289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51D74F-16A8-7B91-8B79-4E1611085835}"/>
              </a:ext>
            </a:extLst>
          </p:cNvPr>
          <p:cNvCxnSpPr/>
          <p:nvPr/>
        </p:nvCxnSpPr>
        <p:spPr>
          <a:xfrm>
            <a:off x="1181292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D77861-54E0-D0AB-65EB-32F3ACF7E0A8}"/>
              </a:ext>
            </a:extLst>
          </p:cNvPr>
          <p:cNvSpPr txBox="1"/>
          <p:nvPr/>
        </p:nvSpPr>
        <p:spPr>
          <a:xfrm>
            <a:off x="914400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F106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5A1366-7B1C-E258-8D05-06CA2F33FD7B}"/>
              </a:ext>
            </a:extLst>
          </p:cNvPr>
          <p:cNvSpPr txBox="1">
            <a:spLocks/>
          </p:cNvSpPr>
          <p:nvPr/>
        </p:nvSpPr>
        <p:spPr>
          <a:xfrm>
            <a:off x="210914" y="270277"/>
            <a:ext cx="6151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PSF variation with color</a:t>
            </a:r>
          </a:p>
        </p:txBody>
      </p:sp>
    </p:spTree>
    <p:extLst>
      <p:ext uri="{BB962C8B-B14F-4D97-AF65-F5344CB8AC3E}">
        <p14:creationId xmlns:p14="http://schemas.microsoft.com/office/powerpoint/2010/main" val="3031969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9ACA0-20FC-6360-E2D6-067D66C1B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80256" y="15306"/>
            <a:ext cx="5436795" cy="5523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734FA-EA57-4F69-BEDE-B2C6F895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680" y="0"/>
            <a:ext cx="5607497" cy="5554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A6B1E-CC6B-26ED-DFCE-B6E64B07F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740"/>
            <a:ext cx="2971800" cy="26289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675E02-F21C-16D6-F5B7-707282ED9202}"/>
              </a:ext>
            </a:extLst>
          </p:cNvPr>
          <p:cNvCxnSpPr/>
          <p:nvPr/>
        </p:nvCxnSpPr>
        <p:spPr>
          <a:xfrm>
            <a:off x="1457067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AA2B82-26CA-69A2-6B80-1D58CD2B1CDA}"/>
              </a:ext>
            </a:extLst>
          </p:cNvPr>
          <p:cNvSpPr txBox="1"/>
          <p:nvPr/>
        </p:nvSpPr>
        <p:spPr>
          <a:xfrm>
            <a:off x="1190175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F128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8D6CE6-D320-AACE-81F3-84A6F1E81E9A}"/>
              </a:ext>
            </a:extLst>
          </p:cNvPr>
          <p:cNvSpPr txBox="1">
            <a:spLocks/>
          </p:cNvSpPr>
          <p:nvPr/>
        </p:nvSpPr>
        <p:spPr>
          <a:xfrm>
            <a:off x="210914" y="270277"/>
            <a:ext cx="6151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PSF variation with color</a:t>
            </a:r>
          </a:p>
        </p:txBody>
      </p:sp>
    </p:spTree>
    <p:extLst>
      <p:ext uri="{BB962C8B-B14F-4D97-AF65-F5344CB8AC3E}">
        <p14:creationId xmlns:p14="http://schemas.microsoft.com/office/powerpoint/2010/main" val="2720277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9ACA0-20FC-6360-E2D6-067D66C1B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80256" y="15306"/>
            <a:ext cx="5436795" cy="5523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734FA-EA57-4F69-BEDE-B2C6F895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680" y="0"/>
            <a:ext cx="5607497" cy="5554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CACDF-21F6-D417-2A48-D7A2FA3A3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740"/>
            <a:ext cx="2971800" cy="26289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B32486-2E24-CAE2-D03F-7BDD27D8FC5B}"/>
              </a:ext>
            </a:extLst>
          </p:cNvPr>
          <p:cNvCxnSpPr/>
          <p:nvPr/>
        </p:nvCxnSpPr>
        <p:spPr>
          <a:xfrm>
            <a:off x="1819927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E484E4-F453-85D7-D5DD-2986422E140B}"/>
              </a:ext>
            </a:extLst>
          </p:cNvPr>
          <p:cNvSpPr txBox="1"/>
          <p:nvPr/>
        </p:nvSpPr>
        <p:spPr>
          <a:xfrm>
            <a:off x="1553035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F158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9E5CF1-15B7-38D3-FCC2-551C6CFA6B32}"/>
              </a:ext>
            </a:extLst>
          </p:cNvPr>
          <p:cNvSpPr txBox="1">
            <a:spLocks/>
          </p:cNvSpPr>
          <p:nvPr/>
        </p:nvSpPr>
        <p:spPr>
          <a:xfrm>
            <a:off x="210914" y="270277"/>
            <a:ext cx="6151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PSF variation with color</a:t>
            </a:r>
          </a:p>
        </p:txBody>
      </p:sp>
    </p:spTree>
    <p:extLst>
      <p:ext uri="{BB962C8B-B14F-4D97-AF65-F5344CB8AC3E}">
        <p14:creationId xmlns:p14="http://schemas.microsoft.com/office/powerpoint/2010/main" val="3568108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09ACA0-20FC-6360-E2D6-067D66C1B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80256" y="15306"/>
            <a:ext cx="5436795" cy="55238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6734FA-EA57-4F69-BEDE-B2C6F895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680" y="0"/>
            <a:ext cx="5607497" cy="5554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880D3-FF33-BBEC-563A-B4DE33B0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4740"/>
            <a:ext cx="2971800" cy="26289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616245-9D09-066D-4296-BD66B4B12EE1}"/>
              </a:ext>
            </a:extLst>
          </p:cNvPr>
          <p:cNvCxnSpPr/>
          <p:nvPr/>
        </p:nvCxnSpPr>
        <p:spPr>
          <a:xfrm>
            <a:off x="2095695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5490F4-E693-7264-9666-6EC5C8510406}"/>
              </a:ext>
            </a:extLst>
          </p:cNvPr>
          <p:cNvSpPr txBox="1"/>
          <p:nvPr/>
        </p:nvSpPr>
        <p:spPr>
          <a:xfrm>
            <a:off x="1828803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F184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C5CEC3-4245-89C9-B3A3-D938652944EB}"/>
              </a:ext>
            </a:extLst>
          </p:cNvPr>
          <p:cNvSpPr txBox="1">
            <a:spLocks/>
          </p:cNvSpPr>
          <p:nvPr/>
        </p:nvSpPr>
        <p:spPr>
          <a:xfrm>
            <a:off x="210914" y="270277"/>
            <a:ext cx="6151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PSF variation with color</a:t>
            </a:r>
          </a:p>
        </p:txBody>
      </p:sp>
    </p:spTree>
    <p:extLst>
      <p:ext uri="{BB962C8B-B14F-4D97-AF65-F5344CB8AC3E}">
        <p14:creationId xmlns:p14="http://schemas.microsoft.com/office/powerpoint/2010/main" val="2200520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1E2CB-5292-F88E-9CEC-871896FE5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18698-D3F0-F4D1-FC44-AAF93256B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754382" y="30296"/>
            <a:ext cx="5436795" cy="5523884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E0397E-B28B-8CC9-4AD0-931E72D705BB}"/>
              </a:ext>
            </a:extLst>
          </p:cNvPr>
          <p:cNvCxnSpPr/>
          <p:nvPr/>
        </p:nvCxnSpPr>
        <p:spPr>
          <a:xfrm>
            <a:off x="2095695" y="3912768"/>
            <a:ext cx="0" cy="6239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91634E-9F33-7D00-5EFC-A08720E972C8}"/>
              </a:ext>
            </a:extLst>
          </p:cNvPr>
          <p:cNvSpPr txBox="1"/>
          <p:nvPr/>
        </p:nvSpPr>
        <p:spPr>
          <a:xfrm>
            <a:off x="1828803" y="359954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F184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026E7AF-F804-5E35-53CC-0E37B9CDD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84" y="0"/>
            <a:ext cx="5436795" cy="5523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B9E9D-4214-1B94-7A4A-D25EB072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731" y="4198804"/>
            <a:ext cx="2971800" cy="26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86051-02F2-4184-172D-A34383D17E9E}"/>
              </a:ext>
            </a:extLst>
          </p:cNvPr>
          <p:cNvSpPr txBox="1"/>
          <p:nvPr/>
        </p:nvSpPr>
        <p:spPr>
          <a:xfrm>
            <a:off x="5881499" y="3552473"/>
            <a:ext cx="71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BLUE </a:t>
            </a:r>
          </a:p>
          <a:p>
            <a:r>
              <a:rPr lang="en-US" dirty="0">
                <a:solidFill>
                  <a:srgbClr val="0070C0"/>
                </a:solidFill>
              </a:rPr>
              <a:t>STAR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7BBF0-26FC-3D6A-ECF1-B2E426538A40}"/>
              </a:ext>
            </a:extLst>
          </p:cNvPr>
          <p:cNvSpPr txBox="1"/>
          <p:nvPr/>
        </p:nvSpPr>
        <p:spPr>
          <a:xfrm>
            <a:off x="6754382" y="3552472"/>
            <a:ext cx="64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</a:t>
            </a:r>
          </a:p>
          <a:p>
            <a:r>
              <a:rPr lang="en-US" dirty="0">
                <a:solidFill>
                  <a:srgbClr val="FF0000"/>
                </a:solidFill>
              </a:rPr>
              <a:t>STAR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F16A5B-6992-A130-77BA-43690E64F31A}"/>
              </a:ext>
            </a:extLst>
          </p:cNvPr>
          <p:cNvCxnSpPr/>
          <p:nvPr/>
        </p:nvCxnSpPr>
        <p:spPr>
          <a:xfrm>
            <a:off x="5301761" y="2998032"/>
            <a:ext cx="2624194" cy="0"/>
          </a:xfrm>
          <a:prstGeom prst="straightConnector1">
            <a:avLst/>
          </a:prstGeom>
          <a:ln w="952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EA18A7-251A-8C97-F4AB-5E8AC3D6E5FC}"/>
              </a:ext>
            </a:extLst>
          </p:cNvPr>
          <p:cNvSpPr txBox="1"/>
          <p:nvPr/>
        </p:nvSpPr>
        <p:spPr>
          <a:xfrm>
            <a:off x="5712590" y="113800"/>
            <a:ext cx="2083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5x wide filter</a:t>
            </a:r>
          </a:p>
        </p:txBody>
      </p:sp>
    </p:spTree>
    <p:extLst>
      <p:ext uri="{BB962C8B-B14F-4D97-AF65-F5344CB8AC3E}">
        <p14:creationId xmlns:p14="http://schemas.microsoft.com/office/powerpoint/2010/main" val="410344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F4EE-8710-948F-7512-F38C1A3A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00062"/>
            <a:ext cx="10401300" cy="1325563"/>
          </a:xfrm>
        </p:spPr>
        <p:txBody>
          <a:bodyPr>
            <a:normAutofit/>
          </a:bodyPr>
          <a:lstStyle/>
          <a:p>
            <a:r>
              <a:rPr lang="en-US" b="1" dirty="0"/>
              <a:t>Under-Sampling?   % Flux in central pixel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0EBD-DDEA-8D06-09DB-2B061E6AB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800" y="1835150"/>
            <a:ext cx="589824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Marginally-sampled Gaussian:  </a:t>
            </a:r>
            <a:r>
              <a:rPr lang="en-US" b="1" dirty="0">
                <a:solidFill>
                  <a:srgbClr val="00B050"/>
                </a:solidFill>
              </a:rPr>
              <a:t>13%</a:t>
            </a:r>
            <a:r>
              <a:rPr lang="en-US" dirty="0"/>
              <a:t> </a:t>
            </a:r>
          </a:p>
          <a:p>
            <a:r>
              <a:rPr lang="en-US" dirty="0"/>
              <a:t>HST</a:t>
            </a:r>
          </a:p>
          <a:p>
            <a:pPr lvl="1"/>
            <a:r>
              <a:rPr lang="en-US" dirty="0"/>
              <a:t>WFPC2:  PC </a:t>
            </a:r>
            <a:r>
              <a:rPr lang="en-US" b="1" dirty="0">
                <a:solidFill>
                  <a:schemeClr val="accent2"/>
                </a:solidFill>
              </a:rPr>
              <a:t>20%</a:t>
            </a:r>
            <a:r>
              <a:rPr lang="en-US" dirty="0"/>
              <a:t>, WF </a:t>
            </a:r>
            <a:r>
              <a:rPr lang="en-US" b="1" dirty="0">
                <a:solidFill>
                  <a:srgbClr val="FF0000"/>
                </a:solidFill>
              </a:rPr>
              <a:t>45%</a:t>
            </a:r>
          </a:p>
          <a:p>
            <a:pPr lvl="1"/>
            <a:r>
              <a:rPr lang="en-US" dirty="0"/>
              <a:t>ACS/WFC gets </a:t>
            </a:r>
            <a:r>
              <a:rPr lang="en-US" b="1" dirty="0">
                <a:solidFill>
                  <a:srgbClr val="FF0000"/>
                </a:solidFill>
              </a:rPr>
              <a:t>23%  </a:t>
            </a:r>
            <a:r>
              <a:rPr lang="en-US" dirty="0"/>
              <a:t>(ACS/HRC got </a:t>
            </a:r>
            <a:r>
              <a:rPr lang="en-US" b="1" dirty="0">
                <a:solidFill>
                  <a:srgbClr val="00B050"/>
                </a:solidFill>
              </a:rPr>
              <a:t>9%</a:t>
            </a:r>
            <a:r>
              <a:rPr lang="en-US" dirty="0"/>
              <a:t>)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WFC3/UVIS gets </a:t>
            </a:r>
            <a:r>
              <a:rPr lang="en-US" b="1" dirty="0">
                <a:solidFill>
                  <a:schemeClr val="accent2"/>
                </a:solidFill>
              </a:rPr>
              <a:t>18%</a:t>
            </a:r>
          </a:p>
          <a:p>
            <a:pPr lvl="1"/>
            <a:r>
              <a:rPr lang="en-US" dirty="0"/>
              <a:t>WFC3/IR gets over </a:t>
            </a:r>
            <a:r>
              <a:rPr lang="en-US" b="1" dirty="0">
                <a:solidFill>
                  <a:srgbClr val="FF0000"/>
                </a:solidFill>
              </a:rPr>
              <a:t>50%</a:t>
            </a:r>
          </a:p>
          <a:p>
            <a:r>
              <a:rPr lang="en-US" dirty="0"/>
              <a:t>JWST </a:t>
            </a:r>
          </a:p>
          <a:p>
            <a:pPr lvl="1"/>
            <a:r>
              <a:rPr lang="en-US" dirty="0" err="1"/>
              <a:t>NIRCam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60%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15%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ROMAN</a:t>
            </a:r>
          </a:p>
          <a:p>
            <a:pPr lvl="1"/>
            <a:r>
              <a:rPr lang="en-US" dirty="0"/>
              <a:t>~</a:t>
            </a:r>
            <a:r>
              <a:rPr lang="en-US" b="1" dirty="0">
                <a:solidFill>
                  <a:srgbClr val="FF0000"/>
                </a:solidFill>
              </a:rPr>
              <a:t>30% </a:t>
            </a:r>
            <a:r>
              <a:rPr lang="en-US" dirty="0"/>
              <a:t>+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4A9E3E-142E-556A-CF81-B3954B1A04F4}"/>
              </a:ext>
            </a:extLst>
          </p:cNvPr>
          <p:cNvSpPr/>
          <p:nvPr/>
        </p:nvSpPr>
        <p:spPr>
          <a:xfrm>
            <a:off x="2073729" y="4931222"/>
            <a:ext cx="1681842" cy="945017"/>
          </a:xfrm>
          <a:prstGeom prst="rect">
            <a:avLst/>
          </a:prstGeom>
          <a:solidFill>
            <a:srgbClr val="FFC000">
              <a:alpha val="222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61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CD52-69D7-070A-EC22-1FB2077F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5126"/>
            <a:ext cx="4800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ROMAN GBTDS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6CF4E1-9193-C634-3A68-FA4A2F3F85FD}"/>
              </a:ext>
            </a:extLst>
          </p:cNvPr>
          <p:cNvSpPr txBox="1">
            <a:spLocks/>
          </p:cNvSpPr>
          <p:nvPr/>
        </p:nvSpPr>
        <p:spPr>
          <a:xfrm>
            <a:off x="609598" y="1400537"/>
            <a:ext cx="8504422" cy="5428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Challenges: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W149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Color-dependent PSF</a:t>
            </a:r>
          </a:p>
          <a:p>
            <a:r>
              <a:rPr lang="en-US" dirty="0"/>
              <a:t>Need pipeline, no one-off reductions</a:t>
            </a:r>
          </a:p>
          <a:p>
            <a:pPr marL="457200" lvl="1" indent="0">
              <a:buNone/>
            </a:pPr>
            <a:r>
              <a:rPr lang="en-US" dirty="0"/>
              <a:t>1) Pipeline should automatically reduce most events</a:t>
            </a:r>
          </a:p>
          <a:p>
            <a:pPr lvl="2"/>
            <a:r>
              <a:rPr lang="en-US" dirty="0"/>
              <a:t>Per requirements documents</a:t>
            </a:r>
          </a:p>
          <a:p>
            <a:pPr lvl="2"/>
            <a:r>
              <a:rPr lang="en-US" dirty="0"/>
              <a:t>MSOS/IPAC is implementing PIT’s design</a:t>
            </a:r>
          </a:p>
          <a:p>
            <a:pPr marL="457200" lvl="1" indent="0">
              <a:buNone/>
            </a:pPr>
            <a:r>
              <a:rPr lang="en-US" dirty="0"/>
              <a:t>2) But... some events too complicated for one-size-fits-all analysis</a:t>
            </a:r>
          </a:p>
          <a:p>
            <a:pPr lvl="2"/>
            <a:r>
              <a:rPr lang="en-US" dirty="0"/>
              <a:t>Need access to pixels for community</a:t>
            </a:r>
          </a:p>
          <a:p>
            <a:pPr lvl="2"/>
            <a:r>
              <a:rPr lang="en-US" dirty="0"/>
              <a:t>PIT will develop tools for complicated "bonus" cases</a:t>
            </a:r>
          </a:p>
          <a:p>
            <a:r>
              <a:rPr lang="en-US" b="1" dirty="0">
                <a:solidFill>
                  <a:srgbClr val="00B050"/>
                </a:solidFill>
              </a:rPr>
              <a:t>MSOS pipeline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600" dirty="0">
                <a:solidFill>
                  <a:srgbClr val="00B050"/>
                </a:solidFill>
              </a:rPr>
              <a:t>1) Stacks</a:t>
            </a:r>
            <a:r>
              <a:rPr lang="en-US" sz="2600" dirty="0"/>
              <a:t>:  weekly, seasonally stacks </a:t>
            </a:r>
          </a:p>
          <a:p>
            <a:pPr lvl="3"/>
            <a:r>
              <a:rPr lang="en-US" dirty="0"/>
              <a:t>~625 images in W146 ; 14–28 images in Z087 + K213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B050"/>
                </a:solidFill>
              </a:rPr>
              <a:t>2) Catalog construction / maintenance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B050"/>
                </a:solidFill>
              </a:rPr>
              <a:t>3) Difference images intermediate product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B050"/>
                </a:solidFill>
              </a:rPr>
              <a:t>4) Starting PSF from calibration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2B44A-0DB8-FA54-F20A-D235B35B1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67" y="40679"/>
            <a:ext cx="2971800" cy="2628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8A2C90-6B22-C782-2B02-900758237A55}"/>
              </a:ext>
            </a:extLst>
          </p:cNvPr>
          <p:cNvCxnSpPr/>
          <p:nvPr/>
        </p:nvCxnSpPr>
        <p:spPr>
          <a:xfrm>
            <a:off x="6096000" y="3282847"/>
            <a:ext cx="217357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F43DF3-9510-0FE9-E210-97BD70060A9F}"/>
              </a:ext>
            </a:extLst>
          </p:cNvPr>
          <p:cNvSpPr txBox="1"/>
          <p:nvPr/>
        </p:nvSpPr>
        <p:spPr>
          <a:xfrm>
            <a:off x="8413372" y="3016536"/>
            <a:ext cx="3383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 meet requirements</a:t>
            </a:r>
          </a:p>
        </p:txBody>
      </p:sp>
    </p:spTree>
    <p:extLst>
      <p:ext uri="{BB962C8B-B14F-4D97-AF65-F5344CB8AC3E}">
        <p14:creationId xmlns:p14="http://schemas.microsoft.com/office/powerpoint/2010/main" val="3320693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FBA4-6635-6F42-A61E-572EA5D0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88" y="62492"/>
            <a:ext cx="6689272" cy="101488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1) Stacked Reference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C8BB4-91CD-3743-99DD-2BADB8592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73" y="1054084"/>
            <a:ext cx="6377712" cy="282994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Goal:  catalogs and basis for DIA</a:t>
            </a:r>
          </a:p>
          <a:p>
            <a:r>
              <a:rPr lang="en-US" sz="2400" dirty="0"/>
              <a:t>1 week of exposures (~625); 50s each</a:t>
            </a:r>
          </a:p>
          <a:p>
            <a:r>
              <a:rPr lang="en-US" sz="2400" dirty="0"/>
              <a:t>Realistic PSF, realistic densities:  10-mas jitter</a:t>
            </a:r>
          </a:p>
          <a:p>
            <a:r>
              <a:rPr lang="en-US" sz="2400" dirty="0"/>
              <a:t>x8 super-sampled stack (not Drizzled</a:t>
            </a:r>
            <a:r>
              <a:rPr lang="en-US" sz="2400" baseline="30000" dirty="0"/>
              <a:t>TM </a:t>
            </a:r>
            <a:r>
              <a:rPr lang="en-US" sz="2400" dirty="0"/>
              <a:t>!)</a:t>
            </a:r>
          </a:p>
          <a:p>
            <a:pPr lvl="1"/>
            <a:r>
              <a:rPr lang="en-US" sz="2000" dirty="0"/>
              <a:t>Constructed iteratively, respecting the sampling</a:t>
            </a:r>
          </a:p>
          <a:p>
            <a:pPr lvl="1"/>
            <a:r>
              <a:rPr lang="en-US" sz="2000" dirty="0"/>
              <a:t>Like building a PSF, but for a whole image</a:t>
            </a:r>
          </a:p>
          <a:p>
            <a:pPr lvl="1"/>
            <a:r>
              <a:rPr lang="en-US" sz="2000" dirty="0"/>
              <a:t>This is now working</a:t>
            </a:r>
          </a:p>
          <a:p>
            <a:pPr lvl="1"/>
            <a:r>
              <a:rPr lang="en-US" sz="2000" dirty="0"/>
              <a:t>Stacks can be analyzed like ground-based images!</a:t>
            </a:r>
          </a:p>
          <a:p>
            <a:endParaRPr lang="en-US" sz="24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A8C946F-4086-2A8D-D429-06B57B5C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8" y="4037506"/>
            <a:ext cx="2481207" cy="2374916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D79F376A-4AD2-829B-B171-A13709849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12099" r="5383" b="56636"/>
          <a:stretch/>
        </p:blipFill>
        <p:spPr>
          <a:xfrm>
            <a:off x="6743495" y="4037506"/>
            <a:ext cx="5448505" cy="2528394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538786D-E203-2E0A-F283-FB5A5308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9010"/>
            <a:ext cx="4045379" cy="31952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4016B2-1673-1C86-3F65-722C0EAD3051}"/>
              </a:ext>
            </a:extLst>
          </p:cNvPr>
          <p:cNvCxnSpPr>
            <a:cxnSpLocks/>
          </p:cNvCxnSpPr>
          <p:nvPr/>
        </p:nvCxnSpPr>
        <p:spPr>
          <a:xfrm flipV="1">
            <a:off x="2222501" y="4140200"/>
            <a:ext cx="2222499" cy="615233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BE64A0-88A2-5549-6FCD-9E71BD51C7EE}"/>
              </a:ext>
            </a:extLst>
          </p:cNvPr>
          <p:cNvCxnSpPr>
            <a:cxnSpLocks/>
          </p:cNvCxnSpPr>
          <p:nvPr/>
        </p:nvCxnSpPr>
        <p:spPr>
          <a:xfrm>
            <a:off x="2222501" y="5397500"/>
            <a:ext cx="2222499" cy="863866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76AECC7C-33A8-B99A-28F0-076783CA4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9" y="62492"/>
            <a:ext cx="3466836" cy="33929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D68085F-1A84-0688-6C0A-D4B2387F4AA9}"/>
              </a:ext>
            </a:extLst>
          </p:cNvPr>
          <p:cNvSpPr/>
          <p:nvPr/>
        </p:nvSpPr>
        <p:spPr>
          <a:xfrm>
            <a:off x="922187" y="2781301"/>
            <a:ext cx="462113" cy="431800"/>
          </a:xfrm>
          <a:prstGeom prst="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FDFD7C-F15F-1014-E8AD-2418B2919A5A}"/>
              </a:ext>
            </a:extLst>
          </p:cNvPr>
          <p:cNvSpPr/>
          <p:nvPr/>
        </p:nvSpPr>
        <p:spPr>
          <a:xfrm>
            <a:off x="1607989" y="4788033"/>
            <a:ext cx="614512" cy="609467"/>
          </a:xfrm>
          <a:prstGeom prst="rect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CAF49F-3A5F-70D3-482C-BB07E869C619}"/>
              </a:ext>
            </a:extLst>
          </p:cNvPr>
          <p:cNvCxnSpPr>
            <a:cxnSpLocks/>
          </p:cNvCxnSpPr>
          <p:nvPr/>
        </p:nvCxnSpPr>
        <p:spPr>
          <a:xfrm>
            <a:off x="1384300" y="2800484"/>
            <a:ext cx="838201" cy="1954949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70CC14-1C2B-A41E-48BB-8050195B3D08}"/>
              </a:ext>
            </a:extLst>
          </p:cNvPr>
          <p:cNvCxnSpPr>
            <a:cxnSpLocks/>
          </p:cNvCxnSpPr>
          <p:nvPr/>
        </p:nvCxnSpPr>
        <p:spPr>
          <a:xfrm>
            <a:off x="901615" y="3228174"/>
            <a:ext cx="706374" cy="2169326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107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81736-7F77-4D9D-C3A7-DBCEECD4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F53015-2403-B59F-7144-8B9055601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548" r="6652"/>
          <a:stretch/>
        </p:blipFill>
        <p:spPr>
          <a:xfrm>
            <a:off x="5173884" y="894268"/>
            <a:ext cx="6458675" cy="520648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A60AB-F6E7-8986-934E-6F7092F1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47127" cy="1325563"/>
          </a:xfrm>
        </p:spPr>
        <p:txBody>
          <a:bodyPr/>
          <a:lstStyle/>
          <a:p>
            <a:r>
              <a:rPr lang="en-US" b="1" dirty="0"/>
              <a:t>Stack</a:t>
            </a:r>
          </a:p>
        </p:txBody>
      </p:sp>
    </p:spTree>
    <p:extLst>
      <p:ext uri="{BB962C8B-B14F-4D97-AF65-F5344CB8AC3E}">
        <p14:creationId xmlns:p14="http://schemas.microsoft.com/office/powerpoint/2010/main" val="77930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015A-7CC5-D84A-8D6D-731560E7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99076" cy="1325563"/>
          </a:xfrm>
        </p:spPr>
        <p:txBody>
          <a:bodyPr/>
          <a:lstStyle/>
          <a:p>
            <a:r>
              <a:rPr lang="en-US" b="1" dirty="0"/>
              <a:t>First exposure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BDB1E1-7617-0E40-8086-8863AE276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0398" y="0"/>
            <a:ext cx="7141602" cy="6858000"/>
          </a:xfrm>
        </p:spPr>
      </p:pic>
    </p:spTree>
    <p:extLst>
      <p:ext uri="{BB962C8B-B14F-4D97-AF65-F5344CB8AC3E}">
        <p14:creationId xmlns:p14="http://schemas.microsoft.com/office/powerpoint/2010/main" val="3920743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015A-7CC5-D84A-8D6D-731560E7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3240640" cy="1638336"/>
          </a:xfrm>
        </p:spPr>
        <p:txBody>
          <a:bodyPr/>
          <a:lstStyle/>
          <a:p>
            <a:pPr algn="ctr"/>
            <a:r>
              <a:rPr lang="en-US" b="1" dirty="0"/>
              <a:t>First model</a:t>
            </a:r>
            <a:br>
              <a:rPr lang="en-US" b="1" dirty="0"/>
            </a:br>
            <a:r>
              <a:rPr lang="en-US" b="1" dirty="0"/>
              <a:t>(blotted)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BDB1E1-7617-0E40-8086-8863AE276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050398" y="0"/>
            <a:ext cx="7141601" cy="6858000"/>
          </a:xfrm>
        </p:spPr>
      </p:pic>
    </p:spTree>
    <p:extLst>
      <p:ext uri="{BB962C8B-B14F-4D97-AF65-F5344CB8AC3E}">
        <p14:creationId xmlns:p14="http://schemas.microsoft.com/office/powerpoint/2010/main" val="1957617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015A-7CC5-D84A-8D6D-731560E7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81300" cy="1325563"/>
          </a:xfrm>
        </p:spPr>
        <p:txBody>
          <a:bodyPr/>
          <a:lstStyle/>
          <a:p>
            <a:pPr algn="ctr"/>
            <a:r>
              <a:rPr lang="en-US" b="1" dirty="0"/>
              <a:t>Residual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BDB1E1-7617-0E40-8086-8863AE276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050398" y="0"/>
            <a:ext cx="7141601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5F4C3-4BF0-954C-BAEE-13F03480FA69}"/>
              </a:ext>
            </a:extLst>
          </p:cNvPr>
          <p:cNvSpPr txBox="1"/>
          <p:nvPr/>
        </p:nvSpPr>
        <p:spPr>
          <a:xfrm>
            <a:off x="420159" y="3106859"/>
            <a:ext cx="39147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Typically, about 0.1% max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~Numerical Noise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Could improve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sampling/smoothing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B2AC0-5E5B-830F-C4B8-AF6B3447D540}"/>
              </a:ext>
            </a:extLst>
          </p:cNvPr>
          <p:cNvSpPr txBox="1"/>
          <p:nvPr/>
        </p:nvSpPr>
        <p:spPr>
          <a:xfrm>
            <a:off x="1143000" y="2082800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Model — Individual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EA2E8-8FAB-8C52-A473-F29BD3F806B9}"/>
              </a:ext>
            </a:extLst>
          </p:cNvPr>
          <p:cNvSpPr txBox="1"/>
          <p:nvPr/>
        </p:nvSpPr>
        <p:spPr>
          <a:xfrm>
            <a:off x="10442749" y="113351"/>
            <a:ext cx="1669048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0.1% diff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central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pixel</a:t>
            </a:r>
          </a:p>
        </p:txBody>
      </p:sp>
    </p:spTree>
    <p:extLst>
      <p:ext uri="{BB962C8B-B14F-4D97-AF65-F5344CB8AC3E}">
        <p14:creationId xmlns:p14="http://schemas.microsoft.com/office/powerpoint/2010/main" val="2511330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F17C7-2E2E-E344-A674-18244D532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6"/>
          <a:stretch/>
        </p:blipFill>
        <p:spPr>
          <a:xfrm>
            <a:off x="5369441" y="-2426"/>
            <a:ext cx="682255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7F5DA-E56A-3649-B361-BD5C3EC1B0E7}"/>
              </a:ext>
            </a:extLst>
          </p:cNvPr>
          <p:cNvSpPr txBox="1"/>
          <p:nvPr/>
        </p:nvSpPr>
        <p:spPr>
          <a:xfrm>
            <a:off x="5369441" y="6123543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ORIGINAL EXPOSURE#1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462522-A570-3B05-1D94-6CFCC16802F9}"/>
              </a:ext>
            </a:extLst>
          </p:cNvPr>
          <p:cNvSpPr txBox="1">
            <a:spLocks/>
          </p:cNvSpPr>
          <p:nvPr/>
        </p:nvSpPr>
        <p:spPr>
          <a:xfrm>
            <a:off x="127001" y="276225"/>
            <a:ext cx="431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Jitter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A44F06-7261-8718-1486-8BC83F2A744C}"/>
              </a:ext>
            </a:extLst>
          </p:cNvPr>
          <p:cNvSpPr txBox="1">
            <a:spLocks/>
          </p:cNvSpPr>
          <p:nvPr/>
        </p:nvSpPr>
        <p:spPr>
          <a:xfrm>
            <a:off x="266700" y="1786493"/>
            <a:ext cx="4963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Explore varying the PSF</a:t>
            </a:r>
          </a:p>
          <a:p>
            <a:pPr lvl="1"/>
            <a:r>
              <a:rPr lang="en-US" dirty="0"/>
              <a:t>Default jitter is (10,10, -)</a:t>
            </a:r>
          </a:p>
          <a:p>
            <a:pPr lvl="1"/>
            <a:r>
              <a:rPr lang="en-US" dirty="0"/>
              <a:t>Exposure with jitter (12,10,30)</a:t>
            </a:r>
          </a:p>
        </p:txBody>
      </p:sp>
    </p:spTree>
    <p:extLst>
      <p:ext uri="{BB962C8B-B14F-4D97-AF65-F5344CB8AC3E}">
        <p14:creationId xmlns:p14="http://schemas.microsoft.com/office/powerpoint/2010/main" val="16066873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F17C7-2E2E-E344-A674-18244D532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6"/>
          <a:stretch/>
        </p:blipFill>
        <p:spPr>
          <a:xfrm>
            <a:off x="5369441" y="0"/>
            <a:ext cx="6822558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D9041C-D423-BB40-85E2-84AD889D959D}"/>
              </a:ext>
            </a:extLst>
          </p:cNvPr>
          <p:cNvSpPr txBox="1"/>
          <p:nvPr/>
        </p:nvSpPr>
        <p:spPr>
          <a:xfrm>
            <a:off x="5369441" y="6123543"/>
            <a:ext cx="24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BROADER EXPOSURE#1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052B59-4872-0A93-3252-D5058CFC71F1}"/>
              </a:ext>
            </a:extLst>
          </p:cNvPr>
          <p:cNvSpPr txBox="1">
            <a:spLocks/>
          </p:cNvSpPr>
          <p:nvPr/>
        </p:nvSpPr>
        <p:spPr>
          <a:xfrm>
            <a:off x="127001" y="276225"/>
            <a:ext cx="431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Jitter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127642-90B7-E331-DBCC-87C478415CE0}"/>
              </a:ext>
            </a:extLst>
          </p:cNvPr>
          <p:cNvSpPr txBox="1">
            <a:spLocks/>
          </p:cNvSpPr>
          <p:nvPr/>
        </p:nvSpPr>
        <p:spPr>
          <a:xfrm>
            <a:off x="266700" y="1786493"/>
            <a:ext cx="4963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Explore varying the PSF</a:t>
            </a:r>
          </a:p>
          <a:p>
            <a:pPr lvl="1"/>
            <a:r>
              <a:rPr lang="en-US" dirty="0"/>
              <a:t>Default jitter is (10,10, -)</a:t>
            </a:r>
          </a:p>
          <a:p>
            <a:pPr lvl="1"/>
            <a:r>
              <a:rPr lang="en-US" dirty="0"/>
              <a:t>Exposure with jitter (12,10,30)</a:t>
            </a:r>
          </a:p>
        </p:txBody>
      </p:sp>
    </p:spTree>
    <p:extLst>
      <p:ext uri="{BB962C8B-B14F-4D97-AF65-F5344CB8AC3E}">
        <p14:creationId xmlns:p14="http://schemas.microsoft.com/office/powerpoint/2010/main" val="939964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F17C7-2E2E-E344-A674-18244D532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56"/>
          <a:stretch/>
        </p:blipFill>
        <p:spPr>
          <a:xfrm>
            <a:off x="5369441" y="0"/>
            <a:ext cx="6822558" cy="6858000"/>
          </a:xfr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C69C5-0763-3D48-8B5D-4E1996B28AA8}"/>
              </a:ext>
            </a:extLst>
          </p:cNvPr>
          <p:cNvSpPr txBox="1"/>
          <p:nvPr/>
        </p:nvSpPr>
        <p:spPr>
          <a:xfrm>
            <a:off x="5369441" y="6123543"/>
            <a:ext cx="24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RESIDUAL EXPOSURE#1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9E5FE-6BAB-957C-F9BC-9F58F20D6F7F}"/>
              </a:ext>
            </a:extLst>
          </p:cNvPr>
          <p:cNvSpPr txBox="1"/>
          <p:nvPr/>
        </p:nvSpPr>
        <p:spPr>
          <a:xfrm>
            <a:off x="10442749" y="113351"/>
            <a:ext cx="1669048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1% diff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central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pixel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6AE865-A528-75F6-11E5-22965D49284D}"/>
              </a:ext>
            </a:extLst>
          </p:cNvPr>
          <p:cNvSpPr txBox="1">
            <a:spLocks/>
          </p:cNvSpPr>
          <p:nvPr/>
        </p:nvSpPr>
        <p:spPr>
          <a:xfrm>
            <a:off x="127001" y="276225"/>
            <a:ext cx="431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Jitter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0E5083-E2B3-7283-B932-84726CB69E2D}"/>
              </a:ext>
            </a:extLst>
          </p:cNvPr>
          <p:cNvSpPr txBox="1">
            <a:spLocks/>
          </p:cNvSpPr>
          <p:nvPr/>
        </p:nvSpPr>
        <p:spPr>
          <a:xfrm>
            <a:off x="266700" y="1786493"/>
            <a:ext cx="4963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Explore varying the PSF</a:t>
            </a:r>
          </a:p>
          <a:p>
            <a:pPr lvl="1"/>
            <a:r>
              <a:rPr lang="en-US" dirty="0"/>
              <a:t>Default jitter is (10,10, -)</a:t>
            </a:r>
          </a:p>
          <a:p>
            <a:pPr lvl="1"/>
            <a:r>
              <a:rPr lang="en-US" dirty="0"/>
              <a:t>Exposure with jitter (12,10,30)</a:t>
            </a:r>
          </a:p>
          <a:p>
            <a:pPr lvl="1"/>
            <a:r>
              <a:rPr lang="en-US" dirty="0"/>
              <a:t>Difference… less than 1% flux </a:t>
            </a:r>
            <a:br>
              <a:rPr lang="en-US" dirty="0"/>
            </a:br>
            <a:r>
              <a:rPr lang="en-US" dirty="0"/>
              <a:t>in central pixel</a:t>
            </a:r>
          </a:p>
          <a:p>
            <a:pPr lvl="1"/>
            <a:r>
              <a:rPr lang="en-US" dirty="0"/>
              <a:t>Need to </a:t>
            </a:r>
            <a:r>
              <a:rPr lang="en-US" dirty="0">
                <a:solidFill>
                  <a:srgbClr val="FF0000"/>
                </a:solidFill>
              </a:rPr>
              <a:t>“regularize”</a:t>
            </a:r>
            <a:r>
              <a:rPr lang="en-US" dirty="0"/>
              <a:t> the images</a:t>
            </a:r>
          </a:p>
          <a:p>
            <a:pPr lvl="2"/>
            <a:r>
              <a:rPr lang="en-US" dirty="0"/>
              <a:t>Better stacking</a:t>
            </a:r>
          </a:p>
          <a:p>
            <a:pPr lvl="2"/>
            <a:r>
              <a:rPr lang="en-US" dirty="0"/>
              <a:t>Better Difference Image Analysis</a:t>
            </a:r>
          </a:p>
        </p:txBody>
      </p:sp>
    </p:spTree>
    <p:extLst>
      <p:ext uri="{BB962C8B-B14F-4D97-AF65-F5344CB8AC3E}">
        <p14:creationId xmlns:p14="http://schemas.microsoft.com/office/powerpoint/2010/main" val="1353257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ABE3D-85E6-F740-9952-44E2EED6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139" y="512418"/>
            <a:ext cx="4305300" cy="737670"/>
          </a:xfrm>
        </p:spPr>
        <p:txBody>
          <a:bodyPr/>
          <a:lstStyle/>
          <a:p>
            <a:r>
              <a:rPr lang="en-US" b="1" dirty="0"/>
              <a:t>Jitter variation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70916-8B75-384C-A86F-69F1170C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55339" y="2133462"/>
            <a:ext cx="7081284" cy="4357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6C67C-7503-0843-8979-AA4E63FD7039}"/>
              </a:ext>
            </a:extLst>
          </p:cNvPr>
          <p:cNvSpPr txBox="1"/>
          <p:nvPr/>
        </p:nvSpPr>
        <p:spPr>
          <a:xfrm>
            <a:off x="1680139" y="1506022"/>
            <a:ext cx="61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Re-made exposure#1 with jitter (12,10, 30˚) instead of (10,10,-)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EF5F8-E767-9745-9D94-EEAE0EEE4FFE}"/>
              </a:ext>
            </a:extLst>
          </p:cNvPr>
          <p:cNvSpPr txBox="1"/>
          <p:nvPr/>
        </p:nvSpPr>
        <p:spPr>
          <a:xfrm>
            <a:off x="2048990" y="5720316"/>
            <a:ext cx="25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ACTUAL PSF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7E234B-187E-414E-8DA1-6712776E40CD}"/>
              </a:ext>
            </a:extLst>
          </p:cNvPr>
          <p:cNvSpPr txBox="1"/>
          <p:nvPr/>
        </p:nvSpPr>
        <p:spPr>
          <a:xfrm>
            <a:off x="5518747" y="5720316"/>
            <a:ext cx="290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EXTRACTED PSF DIFFERENCE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AAFBDE-D448-870B-7F66-1B43F3793ADE}"/>
              </a:ext>
            </a:extLst>
          </p:cNvPr>
          <p:cNvSpPr txBox="1"/>
          <p:nvPr/>
        </p:nvSpPr>
        <p:spPr>
          <a:xfrm>
            <a:off x="5382098" y="2239766"/>
            <a:ext cx="273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STACKED IMAGES OF STARS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ECAE0C-A897-E0FE-AA04-9B58364BE801}"/>
              </a:ext>
            </a:extLst>
          </p:cNvPr>
          <p:cNvCxnSpPr>
            <a:cxnSpLocks/>
          </p:cNvCxnSpPr>
          <p:nvPr/>
        </p:nvCxnSpPr>
        <p:spPr>
          <a:xfrm>
            <a:off x="5073730" y="2133462"/>
            <a:ext cx="0" cy="4357239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D8D3C2-1AD6-27E4-A419-D510D594B73F}"/>
              </a:ext>
            </a:extLst>
          </p:cNvPr>
          <p:cNvCxnSpPr/>
          <p:nvPr/>
        </p:nvCxnSpPr>
        <p:spPr>
          <a:xfrm>
            <a:off x="8993527" y="4317357"/>
            <a:ext cx="567160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A84E99-9D83-9249-B9C7-294F8F2805A2}"/>
              </a:ext>
            </a:extLst>
          </p:cNvPr>
          <p:cNvSpPr txBox="1"/>
          <p:nvPr/>
        </p:nvSpPr>
        <p:spPr>
          <a:xfrm>
            <a:off x="9560687" y="3586560"/>
            <a:ext cx="21528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Perturb each exposure at locations of stars to “regularize” them</a:t>
            </a:r>
          </a:p>
          <a:p>
            <a:pPr algn="ctr"/>
            <a:r>
              <a:rPr lang="en-US" dirty="0"/>
              <a:t>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276098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4547-E756-3A78-C3EB-9EEA788E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76716" cy="1325563"/>
          </a:xfrm>
        </p:spPr>
        <p:txBody>
          <a:bodyPr/>
          <a:lstStyle/>
          <a:p>
            <a:r>
              <a:rPr lang="en-US" b="1" dirty="0"/>
              <a:t>This talk...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D22D-FB4B-284D-A6D1-AB85A7AA2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How to deal with under-sampling</a:t>
            </a:r>
          </a:p>
          <a:p>
            <a:pPr lvl="1"/>
            <a:r>
              <a:rPr lang="en-US" dirty="0"/>
              <a:t>Benefits of space-based observations</a:t>
            </a:r>
          </a:p>
          <a:p>
            <a:pPr lvl="1"/>
            <a:r>
              <a:rPr lang="en-US" dirty="0"/>
              <a:t>Different approach to PSF modeling</a:t>
            </a:r>
          </a:p>
          <a:p>
            <a:r>
              <a:rPr lang="en-US" b="1" dirty="0"/>
              <a:t>Current Space-Based observations</a:t>
            </a:r>
          </a:p>
          <a:p>
            <a:pPr lvl="1"/>
            <a:r>
              <a:rPr lang="en-US" dirty="0"/>
              <a:t>HST</a:t>
            </a:r>
          </a:p>
          <a:p>
            <a:pPr lvl="1"/>
            <a:r>
              <a:rPr lang="en-US" dirty="0"/>
              <a:t>Webb</a:t>
            </a:r>
          </a:p>
          <a:p>
            <a:r>
              <a:rPr lang="en-US" b="1" dirty="0"/>
              <a:t>Plans for the Roman pipeline and PIT</a:t>
            </a:r>
          </a:p>
        </p:txBody>
      </p:sp>
    </p:spTree>
    <p:extLst>
      <p:ext uri="{BB962C8B-B14F-4D97-AF65-F5344CB8AC3E}">
        <p14:creationId xmlns:p14="http://schemas.microsoft.com/office/powerpoint/2010/main" val="2621098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40F5-1F29-58D9-DAC7-EB69AD21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D5A9-D0FA-C764-37FB-590C2141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1) Stack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2) Catalog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22A7A-8BC2-496F-82D0-1D721B750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85" y="1883498"/>
            <a:ext cx="6372828" cy="4351338"/>
          </a:xfrm>
        </p:spPr>
        <p:txBody>
          <a:bodyPr/>
          <a:lstStyle/>
          <a:p>
            <a:r>
              <a:rPr lang="en-US" dirty="0"/>
              <a:t>Easy on regularized stack</a:t>
            </a:r>
          </a:p>
          <a:p>
            <a:r>
              <a:rPr lang="en-US" dirty="0"/>
              <a:t>Need to start with PSF — see </a:t>
            </a:r>
            <a:r>
              <a:rPr lang="en-US" dirty="0">
                <a:solidFill>
                  <a:srgbClr val="00B050"/>
                </a:solidFill>
              </a:rPr>
              <a:t>(4)</a:t>
            </a:r>
            <a:endParaRPr lang="en-US" dirty="0"/>
          </a:p>
          <a:p>
            <a:pPr lvl="1"/>
            <a:r>
              <a:rPr lang="en-US" dirty="0"/>
              <a:t>Too dense to construct locally</a:t>
            </a:r>
          </a:p>
          <a:p>
            <a:pPr lvl="1"/>
            <a:r>
              <a:rPr lang="en-US" dirty="0"/>
              <a:t>Extended wings</a:t>
            </a:r>
          </a:p>
          <a:p>
            <a:pPr lvl="1"/>
            <a:r>
              <a:rPr lang="en-US" dirty="0"/>
              <a:t>Very extended diffraction spikes</a:t>
            </a:r>
          </a:p>
          <a:p>
            <a:pPr lvl="1"/>
            <a:r>
              <a:rPr lang="en-US" dirty="0"/>
              <a:t>Will need to fold in color variation</a:t>
            </a:r>
          </a:p>
        </p:txBody>
      </p:sp>
    </p:spTree>
    <p:extLst>
      <p:ext uri="{BB962C8B-B14F-4D97-AF65-F5344CB8AC3E}">
        <p14:creationId xmlns:p14="http://schemas.microsoft.com/office/powerpoint/2010/main" val="3195783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8" y="0"/>
            <a:ext cx="9915384" cy="6857999"/>
          </a:xfrm>
        </p:spPr>
      </p:pic>
    </p:spTree>
    <p:extLst>
      <p:ext uri="{BB962C8B-B14F-4D97-AF65-F5344CB8AC3E}">
        <p14:creationId xmlns:p14="http://schemas.microsoft.com/office/powerpoint/2010/main" val="22421772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308" y="0"/>
            <a:ext cx="9915384" cy="6858000"/>
          </a:xfrm>
        </p:spPr>
      </p:pic>
    </p:spTree>
    <p:extLst>
      <p:ext uri="{BB962C8B-B14F-4D97-AF65-F5344CB8AC3E}">
        <p14:creationId xmlns:p14="http://schemas.microsoft.com/office/powerpoint/2010/main" val="1359037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8" y="0"/>
            <a:ext cx="9915384" cy="6857999"/>
          </a:xfrm>
        </p:spPr>
      </p:pic>
    </p:spTree>
    <p:extLst>
      <p:ext uri="{BB962C8B-B14F-4D97-AF65-F5344CB8AC3E}">
        <p14:creationId xmlns:p14="http://schemas.microsoft.com/office/powerpoint/2010/main" val="2596693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8" y="0"/>
            <a:ext cx="9915384" cy="6857999"/>
          </a:xfrm>
        </p:spPr>
      </p:pic>
    </p:spTree>
    <p:extLst>
      <p:ext uri="{BB962C8B-B14F-4D97-AF65-F5344CB8AC3E}">
        <p14:creationId xmlns:p14="http://schemas.microsoft.com/office/powerpoint/2010/main" val="3406072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8" y="0"/>
            <a:ext cx="9915384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52134-9E50-634C-A702-68B965020B24}"/>
              </a:ext>
            </a:extLst>
          </p:cNvPr>
          <p:cNvSpPr txBox="1"/>
          <p:nvPr/>
        </p:nvSpPr>
        <p:spPr>
          <a:xfrm>
            <a:off x="1138307" y="5511283"/>
            <a:ext cx="1647755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BRIGHT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507471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8" y="0"/>
            <a:ext cx="9915384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5CC94B-E8AB-F04B-B45F-32B2D595B820}"/>
              </a:ext>
            </a:extLst>
          </p:cNvPr>
          <p:cNvSpPr txBox="1"/>
          <p:nvPr/>
        </p:nvSpPr>
        <p:spPr>
          <a:xfrm>
            <a:off x="1138307" y="5511283"/>
            <a:ext cx="1647755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BRIGHT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98513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9" y="0"/>
            <a:ext cx="9915382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784AD-564B-9947-A6EF-39A801A368BB}"/>
              </a:ext>
            </a:extLst>
          </p:cNvPr>
          <p:cNvSpPr txBox="1"/>
          <p:nvPr/>
        </p:nvSpPr>
        <p:spPr>
          <a:xfrm>
            <a:off x="1138307" y="5511283"/>
            <a:ext cx="1833493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DOUBLE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4021791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9" y="0"/>
            <a:ext cx="9915382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D81C1-41B7-0541-B3D9-C7CE103374ED}"/>
              </a:ext>
            </a:extLst>
          </p:cNvPr>
          <p:cNvSpPr txBox="1"/>
          <p:nvPr/>
        </p:nvSpPr>
        <p:spPr>
          <a:xfrm>
            <a:off x="1138307" y="5511283"/>
            <a:ext cx="1833493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DOUBLE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2666309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871B9E-D33F-4B47-805A-A03EB99E0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9" y="0"/>
            <a:ext cx="9915382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D81C1-41B7-0541-B3D9-C7CE103374ED}"/>
              </a:ext>
            </a:extLst>
          </p:cNvPr>
          <p:cNvSpPr txBox="1"/>
          <p:nvPr/>
        </p:nvSpPr>
        <p:spPr>
          <a:xfrm>
            <a:off x="1138307" y="5511283"/>
            <a:ext cx="1833493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DOUBLE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9CF142-0FE8-9AC1-D4DB-E9C180B06657}"/>
              </a:ext>
            </a:extLst>
          </p:cNvPr>
          <p:cNvCxnSpPr>
            <a:cxnSpLocks/>
          </p:cNvCxnSpPr>
          <p:nvPr/>
        </p:nvCxnSpPr>
        <p:spPr>
          <a:xfrm>
            <a:off x="6415315" y="2249714"/>
            <a:ext cx="0" cy="62411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9ACE34F-464E-5F1B-2C7D-05F39BF0DC99}"/>
              </a:ext>
            </a:extLst>
          </p:cNvPr>
          <p:cNvSpPr txBox="1"/>
          <p:nvPr/>
        </p:nvSpPr>
        <p:spPr>
          <a:xfrm>
            <a:off x="5936343" y="1880382"/>
            <a:ext cx="120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 REAL!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222A1B-8113-648B-9F89-F751EB0B00D7}"/>
              </a:ext>
            </a:extLst>
          </p:cNvPr>
          <p:cNvCxnSpPr>
            <a:cxnSpLocks/>
          </p:cNvCxnSpPr>
          <p:nvPr/>
        </p:nvCxnSpPr>
        <p:spPr>
          <a:xfrm flipH="1">
            <a:off x="7678885" y="1880382"/>
            <a:ext cx="377095" cy="36933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210FD2-E372-3D09-F0A4-69AB71701373}"/>
              </a:ext>
            </a:extLst>
          </p:cNvPr>
          <p:cNvSpPr txBox="1"/>
          <p:nvPr/>
        </p:nvSpPr>
        <p:spPr>
          <a:xfrm>
            <a:off x="7678885" y="1511050"/>
            <a:ext cx="19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ONLY ONE FOUND!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674608-AD72-ECCA-C54C-FEDBAD488C52}"/>
              </a:ext>
            </a:extLst>
          </p:cNvPr>
          <p:cNvCxnSpPr>
            <a:cxnSpLocks/>
          </p:cNvCxnSpPr>
          <p:nvPr/>
        </p:nvCxnSpPr>
        <p:spPr>
          <a:xfrm flipV="1">
            <a:off x="2245491" y="2931703"/>
            <a:ext cx="363685" cy="1818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723D79-6324-406D-AF52-E3E0BEAA24A3}"/>
              </a:ext>
            </a:extLst>
          </p:cNvPr>
          <p:cNvSpPr txBox="1"/>
          <p:nvPr/>
        </p:nvSpPr>
        <p:spPr>
          <a:xfrm>
            <a:off x="1629220" y="2873828"/>
            <a:ext cx="74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ONLY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97365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A750E-7872-524C-0707-9145E40B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837" y="0"/>
            <a:ext cx="6091238" cy="1325563"/>
          </a:xfrm>
        </p:spPr>
        <p:txBody>
          <a:bodyPr/>
          <a:lstStyle/>
          <a:p>
            <a:r>
              <a:rPr lang="en-US" b="1" dirty="0"/>
              <a:t>Space-Based Observing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185B1-9CEB-4CAF-9F18-A12A69CA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249690"/>
            <a:ext cx="4862511" cy="4669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Benefits</a:t>
            </a:r>
          </a:p>
          <a:p>
            <a:r>
              <a:rPr lang="en-US" dirty="0"/>
              <a:t>No atmosphere, no seeing</a:t>
            </a:r>
          </a:p>
          <a:p>
            <a:r>
              <a:rPr lang="en-US" dirty="0"/>
              <a:t>No day-night cycle:  </a:t>
            </a:r>
            <a:r>
              <a:rPr lang="en-US" dirty="0" err="1"/>
              <a:t>esp</a:t>
            </a:r>
            <a:r>
              <a:rPr lang="en-US" dirty="0"/>
              <a:t> at L2</a:t>
            </a:r>
          </a:p>
          <a:p>
            <a:r>
              <a:rPr lang="en-US" dirty="0"/>
              <a:t>High Strehl ratios</a:t>
            </a:r>
          </a:p>
          <a:p>
            <a:r>
              <a:rPr lang="en-US" dirty="0"/>
              <a:t>Optics quite well known</a:t>
            </a:r>
          </a:p>
          <a:p>
            <a:r>
              <a:rPr lang="en-US" dirty="0"/>
              <a:t>Long-term stable observing platform</a:t>
            </a:r>
          </a:p>
        </p:txBody>
      </p:sp>
    </p:spTree>
    <p:extLst>
      <p:ext uri="{BB962C8B-B14F-4D97-AF65-F5344CB8AC3E}">
        <p14:creationId xmlns:p14="http://schemas.microsoft.com/office/powerpoint/2010/main" val="1075537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55F8-FC16-DDD3-8D89-D4E629AD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21F8B0-00A6-C286-E7BD-AE12115C2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38309" y="0"/>
            <a:ext cx="9915382" cy="68579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F057D-86F0-5387-12B0-1F374656DDFC}"/>
              </a:ext>
            </a:extLst>
          </p:cNvPr>
          <p:cNvSpPr txBox="1"/>
          <p:nvPr/>
        </p:nvSpPr>
        <p:spPr>
          <a:xfrm>
            <a:off x="1138307" y="5511283"/>
            <a:ext cx="1833493" cy="1200329"/>
          </a:xfrm>
          <a:prstGeom prst="rect">
            <a:avLst/>
          </a:prstGeom>
          <a:solidFill>
            <a:srgbClr val="FFC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DOUBLE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35023453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41F9-5F92-772E-6949-482B6CD5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1) Stack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2) Catalog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26DD-E66F-DB44-9553-62A8A740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636" y="1906648"/>
            <a:ext cx="6372828" cy="435133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Easy on regularized stack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Need to start with PSF — see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(3)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Too dense to construct locally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Extended wings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Very extended diffraction spikes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Will need to fold in color variation</a:t>
            </a:r>
          </a:p>
          <a:p>
            <a:r>
              <a:rPr lang="en-US" dirty="0"/>
              <a:t>Basic catalog algorithm implemented</a:t>
            </a:r>
          </a:p>
          <a:p>
            <a:pPr lvl="1"/>
            <a:r>
              <a:rPr lang="en-US" dirty="0"/>
              <a:t>Like DAOPHOT or DoPHOT or ROMAPHOT</a:t>
            </a:r>
          </a:p>
          <a:p>
            <a:pPr lvl="1"/>
            <a:r>
              <a:rPr lang="en-US" dirty="0"/>
              <a:t>Can be improved</a:t>
            </a:r>
          </a:p>
          <a:p>
            <a:pPr lvl="1"/>
            <a:r>
              <a:rPr lang="en-US" dirty="0"/>
              <a:t>Will need to be tweaked with real data</a:t>
            </a:r>
          </a:p>
        </p:txBody>
      </p:sp>
    </p:spTree>
    <p:extLst>
      <p:ext uri="{BB962C8B-B14F-4D97-AF65-F5344CB8AC3E}">
        <p14:creationId xmlns:p14="http://schemas.microsoft.com/office/powerpoint/2010/main" val="3845338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ABCF3-382E-B878-ED56-21A5F308D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5D6C-02B3-FDFF-E739-E7F35CB2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50" y="500307"/>
            <a:ext cx="4687746" cy="19035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1) Stacks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2) Catalog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3) Difference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E995F-4470-3529-288F-FF0885169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050398" y="0"/>
            <a:ext cx="71416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0126F-0AA4-FAED-2DFB-DE48FAFACEDB}"/>
              </a:ext>
            </a:extLst>
          </p:cNvPr>
          <p:cNvSpPr txBox="1"/>
          <p:nvPr/>
        </p:nvSpPr>
        <p:spPr>
          <a:xfrm>
            <a:off x="298677" y="2504313"/>
            <a:ext cx="4692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Less critical than for ground, since </a:t>
            </a:r>
            <a:r>
              <a:rPr lang="en-US" sz="2000" i="1" dirty="0"/>
              <a:t>most</a:t>
            </a:r>
            <a:r>
              <a:rPr lang="en-US" sz="2000" dirty="0"/>
              <a:t> events stand out as separate stars.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A165D-7E1A-FD97-6DAF-AA9D6AFE2E4A}"/>
              </a:ext>
            </a:extLst>
          </p:cNvPr>
          <p:cNvSpPr txBox="1"/>
          <p:nvPr/>
        </p:nvSpPr>
        <p:spPr>
          <a:xfrm>
            <a:off x="10442749" y="113351"/>
            <a:ext cx="1669048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0.1% diff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central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pixel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0A1E1-79E1-47C1-81F3-2A7F72C2E91A}"/>
              </a:ext>
            </a:extLst>
          </p:cNvPr>
          <p:cNvSpPr txBox="1"/>
          <p:nvPr/>
        </p:nvSpPr>
        <p:spPr>
          <a:xfrm>
            <a:off x="6468803" y="3977562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6A05C-8E41-65AC-E062-CBEDD0AC0188}"/>
              </a:ext>
            </a:extLst>
          </p:cNvPr>
          <p:cNvSpPr txBox="1"/>
          <p:nvPr/>
        </p:nvSpPr>
        <p:spPr>
          <a:xfrm>
            <a:off x="6469811" y="3887731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C0DAE-5159-DA93-B51D-EF54E0CB1B05}"/>
              </a:ext>
            </a:extLst>
          </p:cNvPr>
          <p:cNvSpPr txBox="1"/>
          <p:nvPr/>
        </p:nvSpPr>
        <p:spPr>
          <a:xfrm>
            <a:off x="6470818" y="3791845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DD8DF-9700-E821-AD81-D394116B9B38}"/>
              </a:ext>
            </a:extLst>
          </p:cNvPr>
          <p:cNvSpPr txBox="1"/>
          <p:nvPr/>
        </p:nvSpPr>
        <p:spPr>
          <a:xfrm>
            <a:off x="6471826" y="3695962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CFCC5-5336-CA1C-9978-D15203EE597D}"/>
              </a:ext>
            </a:extLst>
          </p:cNvPr>
          <p:cNvSpPr txBox="1"/>
          <p:nvPr/>
        </p:nvSpPr>
        <p:spPr>
          <a:xfrm>
            <a:off x="6466778" y="3600081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19F73-7E35-C443-C6A8-B0AE08BB1047}"/>
              </a:ext>
            </a:extLst>
          </p:cNvPr>
          <p:cNvSpPr txBox="1"/>
          <p:nvPr/>
        </p:nvSpPr>
        <p:spPr>
          <a:xfrm rot="16200000">
            <a:off x="6292167" y="3782761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D990C-3928-F38E-5447-C19C049184CB}"/>
              </a:ext>
            </a:extLst>
          </p:cNvPr>
          <p:cNvSpPr txBox="1"/>
          <p:nvPr/>
        </p:nvSpPr>
        <p:spPr>
          <a:xfrm rot="16200000">
            <a:off x="6386735" y="3784480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5DFF3-8367-B04C-F316-708B1B6B6A4C}"/>
              </a:ext>
            </a:extLst>
          </p:cNvPr>
          <p:cNvSpPr txBox="1"/>
          <p:nvPr/>
        </p:nvSpPr>
        <p:spPr>
          <a:xfrm rot="16200000">
            <a:off x="6481303" y="3784479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63A212-BDAB-8794-D611-514A10304BCD}"/>
              </a:ext>
            </a:extLst>
          </p:cNvPr>
          <p:cNvSpPr txBox="1"/>
          <p:nvPr/>
        </p:nvSpPr>
        <p:spPr>
          <a:xfrm rot="16200000">
            <a:off x="6654537" y="3784476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16FD7-6541-D7C5-C7E5-833CC66B5C3B}"/>
              </a:ext>
            </a:extLst>
          </p:cNvPr>
          <p:cNvSpPr txBox="1"/>
          <p:nvPr/>
        </p:nvSpPr>
        <p:spPr>
          <a:xfrm rot="16200000">
            <a:off x="6567089" y="3785487"/>
            <a:ext cx="45720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FB89F-CA2D-3A38-3581-2A1634E7D65C}"/>
              </a:ext>
            </a:extLst>
          </p:cNvPr>
          <p:cNvSpPr txBox="1"/>
          <p:nvPr/>
        </p:nvSpPr>
        <p:spPr>
          <a:xfrm rot="16200000">
            <a:off x="8754652" y="3316126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46DF51-14CB-6D53-68A3-2E4F8BD07443}"/>
              </a:ext>
            </a:extLst>
          </p:cNvPr>
          <p:cNvSpPr txBox="1"/>
          <p:nvPr/>
        </p:nvSpPr>
        <p:spPr>
          <a:xfrm rot="16200000">
            <a:off x="8846092" y="3316126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3552C-6B9A-47FC-DEE7-648D5855D15D}"/>
              </a:ext>
            </a:extLst>
          </p:cNvPr>
          <p:cNvSpPr txBox="1"/>
          <p:nvPr/>
        </p:nvSpPr>
        <p:spPr>
          <a:xfrm rot="16200000">
            <a:off x="8943375" y="3317739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FB63B-1297-C028-72CE-47C3FA11943D}"/>
              </a:ext>
            </a:extLst>
          </p:cNvPr>
          <p:cNvSpPr txBox="1"/>
          <p:nvPr/>
        </p:nvSpPr>
        <p:spPr>
          <a:xfrm>
            <a:off x="8846494" y="3407968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ABFBC1-4025-AD2C-7EEA-04F173832D42}"/>
              </a:ext>
            </a:extLst>
          </p:cNvPr>
          <p:cNvSpPr txBox="1"/>
          <p:nvPr/>
        </p:nvSpPr>
        <p:spPr>
          <a:xfrm>
            <a:off x="8846494" y="3315317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2532C8-9D00-33AC-E9B5-8C5576677E1D}"/>
              </a:ext>
            </a:extLst>
          </p:cNvPr>
          <p:cNvSpPr txBox="1"/>
          <p:nvPr/>
        </p:nvSpPr>
        <p:spPr>
          <a:xfrm>
            <a:off x="8849215" y="3222666"/>
            <a:ext cx="274320" cy="9144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67CA6-358D-3D88-4D83-E2F2850AED0E}"/>
              </a:ext>
            </a:extLst>
          </p:cNvPr>
          <p:cNvSpPr txBox="1"/>
          <p:nvPr/>
        </p:nvSpPr>
        <p:spPr>
          <a:xfrm>
            <a:off x="592862" y="3645801"/>
            <a:ext cx="4339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Sophisticated analyses possible on DIs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In un-resampled pixels (</a:t>
            </a:r>
            <a:r>
              <a:rPr lang="en-US" sz="2000" b="1" dirty="0">
                <a:solidFill>
                  <a:srgbClr val="FF0000"/>
                </a:solidFill>
              </a:rPr>
              <a:t>not</a:t>
            </a:r>
            <a:r>
              <a:rPr lang="en-US" sz="2000" dirty="0">
                <a:solidFill>
                  <a:srgbClr val="FF0000"/>
                </a:solidFill>
              </a:rPr>
              <a:t> stack)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Test for PSF shape (false positives)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Events not in catalog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Confirm location for lensing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Significance (windowing)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Solar System objects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Fast-moving stars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</a:rPr>
              <a:t>Astrometry of extreme lensing!!!</a:t>
            </a:r>
          </a:p>
        </p:txBody>
      </p:sp>
    </p:spTree>
    <p:extLst>
      <p:ext uri="{BB962C8B-B14F-4D97-AF65-F5344CB8AC3E}">
        <p14:creationId xmlns:p14="http://schemas.microsoft.com/office/powerpoint/2010/main" val="3517093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2D476F-60D9-2042-F5B7-618D1C7C2F58}"/>
              </a:ext>
            </a:extLst>
          </p:cNvPr>
          <p:cNvSpPr txBox="1">
            <a:spLocks/>
          </p:cNvSpPr>
          <p:nvPr/>
        </p:nvSpPr>
        <p:spPr>
          <a:xfrm>
            <a:off x="282450" y="500307"/>
            <a:ext cx="4687746" cy="190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1)  Stacks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2)  Catalog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3)  Difference Images</a:t>
            </a:r>
          </a:p>
          <a:p>
            <a:r>
              <a:rPr lang="en-US" b="1" dirty="0">
                <a:solidFill>
                  <a:srgbClr val="00B050"/>
                </a:solidFill>
              </a:rPr>
              <a:t>4)  Starting PSF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64D0DD-223E-7859-023F-157BB69D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28" r="1"/>
          <a:stretch/>
        </p:blipFill>
        <p:spPr>
          <a:xfrm>
            <a:off x="5497975" y="0"/>
            <a:ext cx="6694025" cy="68580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C05FF4E-8E0F-1812-1354-EFE5EFED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 r="58345" b="1"/>
          <a:stretch/>
        </p:blipFill>
        <p:spPr>
          <a:xfrm>
            <a:off x="944839" y="3336403"/>
            <a:ext cx="4025357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773BFD-9A9F-2E41-7010-C855ED3B0E24}"/>
              </a:ext>
            </a:extLst>
          </p:cNvPr>
          <p:cNvSpPr txBox="1"/>
          <p:nvPr/>
        </p:nvSpPr>
        <p:spPr>
          <a:xfrm>
            <a:off x="1075315" y="2370008"/>
            <a:ext cx="3102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LMC Commissioning / Calibration field simulation</a:t>
            </a:r>
          </a:p>
          <a:p>
            <a:pPr algn="ctr"/>
            <a:r>
              <a:rPr lang="en-US" dirty="0"/>
              <a:t>16 dithered exposures</a:t>
            </a:r>
          </a:p>
        </p:txBody>
      </p:sp>
    </p:spTree>
    <p:extLst>
      <p:ext uri="{BB962C8B-B14F-4D97-AF65-F5344CB8AC3E}">
        <p14:creationId xmlns:p14="http://schemas.microsoft.com/office/powerpoint/2010/main" val="38708941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07F9-ED41-3533-5A97-927C2A09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3D00-7FED-A0B1-1BDF-4A1C3EE7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7F0367-27FF-5390-EEF9-D3BF83774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05859" y="10162"/>
            <a:ext cx="7167694" cy="6847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A4A2A-FC0B-0C8E-F669-F640E7CCF9D0}"/>
              </a:ext>
            </a:extLst>
          </p:cNvPr>
          <p:cNvSpPr txBox="1"/>
          <p:nvPr/>
        </p:nvSpPr>
        <p:spPr>
          <a:xfrm>
            <a:off x="1169894" y="4477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F0FB6-3506-1B34-CD10-2A374C32F525}"/>
              </a:ext>
            </a:extLst>
          </p:cNvPr>
          <p:cNvSpPr txBox="1"/>
          <p:nvPr/>
        </p:nvSpPr>
        <p:spPr>
          <a:xfrm>
            <a:off x="983849" y="2615877"/>
            <a:ext cx="138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PSF goes out to 30 pixels. </a:t>
            </a:r>
          </a:p>
        </p:txBody>
      </p:sp>
    </p:spTree>
    <p:extLst>
      <p:ext uri="{BB962C8B-B14F-4D97-AF65-F5344CB8AC3E}">
        <p14:creationId xmlns:p14="http://schemas.microsoft.com/office/powerpoint/2010/main" val="41345246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5CEA-FC3F-BBD2-C4F2-0FA37EF1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97EA6B-0B57-FBA8-5D35-FD17CAD09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859" y="10162"/>
            <a:ext cx="7167694" cy="68478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3105D2-500D-6FE3-8218-CFCA70A77BF0}"/>
              </a:ext>
            </a:extLst>
          </p:cNvPr>
          <p:cNvSpPr txBox="1"/>
          <p:nvPr/>
        </p:nvSpPr>
        <p:spPr>
          <a:xfrm>
            <a:off x="983849" y="2615877"/>
            <a:ext cx="138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PSF goes out to 30 pixels. </a:t>
            </a:r>
          </a:p>
        </p:txBody>
      </p:sp>
    </p:spTree>
    <p:extLst>
      <p:ext uri="{BB962C8B-B14F-4D97-AF65-F5344CB8AC3E}">
        <p14:creationId xmlns:p14="http://schemas.microsoft.com/office/powerpoint/2010/main" val="2265275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79820-2B06-CEA9-1C99-20323356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098F-B9D4-CD1C-B916-6C18B77C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3EF6EB-309D-CE87-4EF6-7FED0A3BA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05859" y="10162"/>
            <a:ext cx="7167694" cy="6847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D061B-3C8C-379F-1E39-F02F2FED6D56}"/>
              </a:ext>
            </a:extLst>
          </p:cNvPr>
          <p:cNvSpPr txBox="1"/>
          <p:nvPr/>
        </p:nvSpPr>
        <p:spPr>
          <a:xfrm>
            <a:off x="1169894" y="4477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0D504-3671-97D1-F71C-AB1E5ED9E38F}"/>
              </a:ext>
            </a:extLst>
          </p:cNvPr>
          <p:cNvSpPr txBox="1"/>
          <p:nvPr/>
        </p:nvSpPr>
        <p:spPr>
          <a:xfrm>
            <a:off x="983849" y="2615877"/>
            <a:ext cx="138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PSF goes out to 30 pixels. </a:t>
            </a:r>
          </a:p>
        </p:txBody>
      </p:sp>
    </p:spTree>
    <p:extLst>
      <p:ext uri="{BB962C8B-B14F-4D97-AF65-F5344CB8AC3E}">
        <p14:creationId xmlns:p14="http://schemas.microsoft.com/office/powerpoint/2010/main" val="30895433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DCFBC-4C72-86A3-1959-72978CED9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3C50E-46F1-DD08-BE48-D2942C89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2D050-1819-D7BF-E974-E6DE8B1E9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05859" y="10162"/>
            <a:ext cx="7167694" cy="6847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6B8B6-88BA-4787-F315-064979CC5E4A}"/>
              </a:ext>
            </a:extLst>
          </p:cNvPr>
          <p:cNvSpPr txBox="1"/>
          <p:nvPr/>
        </p:nvSpPr>
        <p:spPr>
          <a:xfrm>
            <a:off x="1169894" y="4477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BD08A-75F4-AA2C-18FA-AEECB569986C}"/>
              </a:ext>
            </a:extLst>
          </p:cNvPr>
          <p:cNvSpPr txBox="1"/>
          <p:nvPr/>
        </p:nvSpPr>
        <p:spPr>
          <a:xfrm>
            <a:off x="983849" y="2615877"/>
            <a:ext cx="138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PSF goes out to 30 pixels. </a:t>
            </a:r>
          </a:p>
        </p:txBody>
      </p:sp>
    </p:spTree>
    <p:extLst>
      <p:ext uri="{BB962C8B-B14F-4D97-AF65-F5344CB8AC3E}">
        <p14:creationId xmlns:p14="http://schemas.microsoft.com/office/powerpoint/2010/main" val="13432014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4DB57-2405-1CE3-68C3-A6956278D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3D19-5FB8-28B8-4DE3-7FA556F9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670DE-B659-A2E5-20D5-05649778A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70642" y="0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8377069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2118-EEE5-6D18-F05A-5E5617C40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AEFC-58E9-1221-3959-224ACE30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78F4C-2C5F-FA78-4BC6-23D9A0049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70642" y="0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317262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36878-9DEA-2B02-2AAB-639E3F0B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F168-159A-950D-5D06-32EF37677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837" y="0"/>
            <a:ext cx="6091238" cy="1325563"/>
          </a:xfrm>
        </p:spPr>
        <p:txBody>
          <a:bodyPr/>
          <a:lstStyle/>
          <a:p>
            <a:r>
              <a:rPr lang="en-US" b="1" dirty="0"/>
              <a:t>Space-Based Observing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2977-A94E-0E41-023D-91D861AC2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249690"/>
            <a:ext cx="4862511" cy="4669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Benefits</a:t>
            </a:r>
          </a:p>
          <a:p>
            <a:r>
              <a:rPr lang="en-US" dirty="0"/>
              <a:t>No atmosphere, no seeing</a:t>
            </a:r>
          </a:p>
          <a:p>
            <a:r>
              <a:rPr lang="en-US" dirty="0"/>
              <a:t>No day-night cycle:  </a:t>
            </a:r>
            <a:r>
              <a:rPr lang="en-US" dirty="0" err="1"/>
              <a:t>esp</a:t>
            </a:r>
            <a:r>
              <a:rPr lang="en-US" dirty="0"/>
              <a:t> at L2</a:t>
            </a:r>
          </a:p>
          <a:p>
            <a:r>
              <a:rPr lang="en-US" dirty="0"/>
              <a:t>High Strehl ratios</a:t>
            </a:r>
          </a:p>
          <a:p>
            <a:r>
              <a:rPr lang="en-US" dirty="0"/>
              <a:t>Optics quite well known</a:t>
            </a:r>
          </a:p>
          <a:p>
            <a:r>
              <a:rPr lang="en-US" dirty="0"/>
              <a:t>Long-term stable observing platform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EDC20E-B11A-2041-A18A-AB27BD589FF7}"/>
              </a:ext>
            </a:extLst>
          </p:cNvPr>
          <p:cNvSpPr txBox="1">
            <a:spLocks/>
          </p:cNvSpPr>
          <p:nvPr/>
        </p:nvSpPr>
        <p:spPr>
          <a:xfrm>
            <a:off x="5861050" y="1249691"/>
            <a:ext cx="6734175" cy="4669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/>
              <a:t>Challenges</a:t>
            </a:r>
          </a:p>
          <a:p>
            <a:r>
              <a:rPr lang="en-US" sz="3300" dirty="0"/>
              <a:t>Under-sampling</a:t>
            </a:r>
          </a:p>
          <a:p>
            <a:r>
              <a:rPr lang="en-US" sz="3300" dirty="0"/>
              <a:t>Sharp PSF features, even in halo/outskirts</a:t>
            </a:r>
          </a:p>
          <a:p>
            <a:r>
              <a:rPr lang="en-US" sz="3300" dirty="0"/>
              <a:t>Variations</a:t>
            </a:r>
          </a:p>
          <a:p>
            <a:pPr lvl="1"/>
            <a:r>
              <a:rPr lang="en-US" sz="2600" dirty="0"/>
              <a:t>HST has “breathing” and “jitter”</a:t>
            </a:r>
          </a:p>
          <a:p>
            <a:pPr lvl="2"/>
            <a:r>
              <a:rPr lang="en-US" sz="2200" dirty="0"/>
              <a:t>PSF core shape constant:  core/halo ±10%</a:t>
            </a:r>
          </a:p>
          <a:p>
            <a:pPr lvl="2"/>
            <a:r>
              <a:rPr lang="en-US" sz="2200" dirty="0"/>
              <a:t>PSF photometry varies by ~2%</a:t>
            </a:r>
          </a:p>
          <a:p>
            <a:pPr lvl="2"/>
            <a:r>
              <a:rPr lang="en-US" sz="2200" dirty="0"/>
              <a:t>Outskirts more variable</a:t>
            </a:r>
          </a:p>
          <a:p>
            <a:pPr lvl="1"/>
            <a:r>
              <a:rPr lang="en-US" sz="2600" dirty="0"/>
              <a:t>JWST has mirror adjustments</a:t>
            </a:r>
          </a:p>
          <a:p>
            <a:pPr lvl="2"/>
            <a:r>
              <a:rPr lang="en-US" sz="2200" dirty="0"/>
              <a:t>Long term ~0.5%</a:t>
            </a:r>
          </a:p>
          <a:p>
            <a:pPr lvl="2"/>
            <a:r>
              <a:rPr lang="en-US" sz="2200" dirty="0"/>
              <a:t>Short term ~0.1%</a:t>
            </a:r>
          </a:p>
          <a:p>
            <a:pPr lvl="1"/>
            <a:r>
              <a:rPr lang="en-US" sz="2600" dirty="0"/>
              <a:t>Roman?</a:t>
            </a:r>
          </a:p>
          <a:p>
            <a:pPr lvl="2"/>
            <a:r>
              <a:rPr lang="en-US" sz="2200" dirty="0"/>
              <a:t>Jitter?</a:t>
            </a:r>
          </a:p>
          <a:p>
            <a:pPr lvl="2"/>
            <a:r>
              <a:rPr lang="en-US" sz="2200" dirty="0"/>
              <a:t>Slow breathing?</a:t>
            </a:r>
          </a:p>
          <a:p>
            <a:endParaRPr lang="en-US" dirty="0"/>
          </a:p>
        </p:txBody>
      </p:sp>
      <p:pic>
        <p:nvPicPr>
          <p:cNvPr id="5" name="Picture 4" descr="Screen Shot 2016-09-26 at 8.18.47 AM.png">
            <a:extLst>
              <a:ext uri="{FF2B5EF4-FFF2-40B4-BE49-F238E27FC236}">
                <a16:creationId xmlns:a16="http://schemas.microsoft.com/office/drawing/2014/main" id="{8A5EC67A-7928-C0D3-53F2-B66B8983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6"/>
          <a:stretch/>
        </p:blipFill>
        <p:spPr>
          <a:xfrm>
            <a:off x="107949" y="5032840"/>
            <a:ext cx="5637213" cy="172178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124C1A-2B98-8663-17D4-5EDF4AC5642D}"/>
              </a:ext>
            </a:extLst>
          </p:cNvPr>
          <p:cNvCxnSpPr>
            <a:cxnSpLocks/>
          </p:cNvCxnSpPr>
          <p:nvPr/>
        </p:nvCxnSpPr>
        <p:spPr>
          <a:xfrm flipH="1">
            <a:off x="5016500" y="3271838"/>
            <a:ext cx="1384300" cy="174307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CE96836-C90D-79AA-E663-076C7398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173"/>
          <a:stretch/>
        </p:blipFill>
        <p:spPr>
          <a:xfrm>
            <a:off x="6812270" y="5767387"/>
            <a:ext cx="5508317" cy="10906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7EA9B6-E6B4-EF34-C002-0B59FCD1CBCF}"/>
              </a:ext>
            </a:extLst>
          </p:cNvPr>
          <p:cNvCxnSpPr>
            <a:cxnSpLocks/>
          </p:cNvCxnSpPr>
          <p:nvPr/>
        </p:nvCxnSpPr>
        <p:spPr>
          <a:xfrm>
            <a:off x="10019506" y="4314577"/>
            <a:ext cx="328261" cy="118860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22D22A-880B-A77A-EA43-181B00884739}"/>
              </a:ext>
            </a:extLst>
          </p:cNvPr>
          <p:cNvSpPr txBox="1"/>
          <p:nvPr/>
        </p:nvSpPr>
        <p:spPr>
          <a:xfrm>
            <a:off x="2587602" y="4776777"/>
            <a:ext cx="248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HST PSF PERTURBATION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8EF3A-7E88-45FC-C561-02C6B4DA8E94}"/>
              </a:ext>
            </a:extLst>
          </p:cNvPr>
          <p:cNvSpPr txBox="1"/>
          <p:nvPr/>
        </p:nvSpPr>
        <p:spPr>
          <a:xfrm>
            <a:off x="9594641" y="5503182"/>
            <a:ext cx="262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JWST PSF PERTURBATION</a:t>
            </a:r>
          </a:p>
        </p:txBody>
      </p:sp>
    </p:spTree>
    <p:extLst>
      <p:ext uri="{BB962C8B-B14F-4D97-AF65-F5344CB8AC3E}">
        <p14:creationId xmlns:p14="http://schemas.microsoft.com/office/powerpoint/2010/main" val="31116372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64A1-918F-CFAD-F440-5E1DC5FA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DF2D-CB9D-EEBC-C46C-926712BB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EF5DD-9A06-CE3E-5B3B-0FCD77A2C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70642" y="0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21517330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3A05-7783-BE1A-A450-53D0C34E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8BF9-C613-D803-3B9F-8B0D5919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BA247-5799-4598-0B04-D338E527A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642" y="0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336465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EE064-61F9-E36E-B3F9-B360E2D9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5303-C781-E520-FA2C-E149A9FF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8DE23E-93C6-247C-A896-ECE0B85D0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70642" y="0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6669255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1FFCB-1427-27B2-4A4D-D3FA9478E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4C33-2E2F-1209-1484-1B2B0EB9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E578C-CAD9-DEA3-FB94-E90257FFD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70642" y="1065"/>
            <a:ext cx="9663544" cy="6858000"/>
          </a:xfrm>
        </p:spPr>
      </p:pic>
    </p:spTree>
    <p:extLst>
      <p:ext uri="{BB962C8B-B14F-4D97-AF65-F5344CB8AC3E}">
        <p14:creationId xmlns:p14="http://schemas.microsoft.com/office/powerpoint/2010/main" val="2993206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5FBA-D53C-332E-2E24-5943DAA6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 pipeline in progress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1EC312-D081-969C-9935-7C431219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106" y="1934785"/>
            <a:ext cx="8667923" cy="4351338"/>
          </a:xfrm>
        </p:spPr>
        <p:txBody>
          <a:bodyPr>
            <a:normAutofit/>
          </a:bodyPr>
          <a:lstStyle/>
          <a:p>
            <a:r>
              <a:rPr lang="en-US" dirty="0"/>
              <a:t>Still things to do</a:t>
            </a:r>
          </a:p>
          <a:p>
            <a:pPr lvl="1"/>
            <a:r>
              <a:rPr lang="en-US" dirty="0"/>
              <a:t>Color dependence of PSF</a:t>
            </a:r>
          </a:p>
          <a:p>
            <a:pPr lvl="1"/>
            <a:r>
              <a:rPr lang="en-US" dirty="0"/>
              <a:t>Blue / Red procedure</a:t>
            </a:r>
          </a:p>
          <a:p>
            <a:pPr lvl="1"/>
            <a:r>
              <a:rPr lang="en-US" dirty="0"/>
              <a:t>Exactly how to analyze difference images</a:t>
            </a:r>
          </a:p>
          <a:p>
            <a:r>
              <a:rPr lang="en-US" dirty="0"/>
              <a:t>Pipeline’s goal is to </a:t>
            </a:r>
            <a:r>
              <a:rPr lang="en-US" b="1" dirty="0">
                <a:solidFill>
                  <a:srgbClr val="FF0000"/>
                </a:solidFill>
              </a:rPr>
              <a:t>meet requirements</a:t>
            </a:r>
          </a:p>
          <a:p>
            <a:r>
              <a:rPr lang="en-US" dirty="0"/>
              <a:t>Leaves PIT to follow up for complicated events</a:t>
            </a:r>
          </a:p>
          <a:p>
            <a:pPr lvl="1"/>
            <a:r>
              <a:rPr lang="en-US" dirty="0"/>
              <a:t>Difference Images to public?</a:t>
            </a:r>
          </a:p>
          <a:p>
            <a:pPr lvl="1"/>
            <a:r>
              <a:rPr lang="en-US" dirty="0"/>
              <a:t>Pixel “cores” for event detailed analysis</a:t>
            </a:r>
          </a:p>
          <a:p>
            <a:pPr lvl="2"/>
            <a:r>
              <a:rPr lang="en-US" dirty="0"/>
              <a:t>Tools for mapping,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9C49B-CB35-3FDF-6AD1-0F992054785C}"/>
              </a:ext>
            </a:extLst>
          </p:cNvPr>
          <p:cNvSpPr txBox="1"/>
          <p:nvPr/>
        </p:nvSpPr>
        <p:spPr>
          <a:xfrm>
            <a:off x="6701741" y="255965"/>
            <a:ext cx="2780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>
                <a:solidFill>
                  <a:srgbClr val="00B050"/>
                </a:solidFill>
              </a:rPr>
              <a:t>Stacks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00B050"/>
                </a:solidFill>
              </a:rPr>
              <a:t>Catalogs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00B050"/>
                </a:solidFill>
              </a:rPr>
              <a:t>Difference Images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00B050"/>
                </a:solidFill>
              </a:rPr>
              <a:t>Starting PSFs</a:t>
            </a:r>
          </a:p>
        </p:txBody>
      </p:sp>
    </p:spTree>
    <p:extLst>
      <p:ext uri="{BB962C8B-B14F-4D97-AF65-F5344CB8AC3E}">
        <p14:creationId xmlns:p14="http://schemas.microsoft.com/office/powerpoint/2010/main" val="4059193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1159-551F-508C-69E5-89D56614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028C-D1CA-44AE-5458-77EC8A40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352" y="1549347"/>
            <a:ext cx="4503295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04900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6D46-56BB-DE06-D3A6-09531BF7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822700" cy="12273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Space-Based</a:t>
            </a:r>
            <a:br>
              <a:rPr lang="en-US" sz="6000" b="1" dirty="0"/>
            </a:br>
            <a:r>
              <a:rPr lang="en-US" sz="4900" b="1" dirty="0"/>
              <a:t>PSF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CD93-0584-4015-2A09-12F61C1F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69" y="1330228"/>
            <a:ext cx="7932956" cy="2527062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Initial work with WFPC2</a:t>
            </a:r>
          </a:p>
          <a:p>
            <a:pPr lvl="1"/>
            <a:r>
              <a:rPr lang="en-US" sz="2000" dirty="0"/>
              <a:t>Advisor Ivan King had HST GTO time on globular clusters</a:t>
            </a:r>
          </a:p>
          <a:p>
            <a:pPr lvl="1"/>
            <a:r>
              <a:rPr lang="en-US" sz="2000" dirty="0"/>
              <a:t>Got images:  residuals show clear bias</a:t>
            </a:r>
          </a:p>
          <a:p>
            <a:r>
              <a:rPr lang="en-US" sz="2400" b="1" dirty="0"/>
              <a:t>Need for careful PSF modeling</a:t>
            </a:r>
          </a:p>
          <a:p>
            <a:pPr lvl="1"/>
            <a:r>
              <a:rPr lang="en-US" sz="2000" dirty="0"/>
              <a:t>Uncharted territory:  DAOPHOT for ground</a:t>
            </a:r>
          </a:p>
          <a:p>
            <a:pPr lvl="1"/>
            <a:r>
              <a:rPr lang="en-US" sz="2000" dirty="0"/>
              <a:t>Benefit:  I don't know much optics</a:t>
            </a:r>
          </a:p>
          <a:p>
            <a:pPr lvl="1"/>
            <a:r>
              <a:rPr lang="en-US" sz="2000" dirty="0"/>
              <a:t>How to know true underlying shape? </a:t>
            </a:r>
            <a:endParaRPr lang="en-US" sz="2000" b="1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971849-866C-E13E-CBF5-B0299A2A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5" t="38576" r="7177"/>
          <a:stretch/>
        </p:blipFill>
        <p:spPr>
          <a:xfrm>
            <a:off x="3937000" y="101153"/>
            <a:ext cx="6130437" cy="1281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97E0A-3755-5164-F6D2-E74E4E8D4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8" y="3692324"/>
            <a:ext cx="3438744" cy="3051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453D8B-B3E5-4ABC-03AF-59E37CEB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4139" y="275298"/>
            <a:ext cx="1606293" cy="180624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D348EF-0D22-0217-C847-226671AEF04A}"/>
              </a:ext>
            </a:extLst>
          </p:cNvPr>
          <p:cNvCxnSpPr>
            <a:cxnSpLocks/>
          </p:cNvCxnSpPr>
          <p:nvPr/>
        </p:nvCxnSpPr>
        <p:spPr>
          <a:xfrm flipV="1">
            <a:off x="5194300" y="1653745"/>
            <a:ext cx="5169839" cy="53065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B8E9A1-21CB-0835-2552-381A6DB95200}"/>
              </a:ext>
            </a:extLst>
          </p:cNvPr>
          <p:cNvSpPr txBox="1"/>
          <p:nvPr/>
        </p:nvSpPr>
        <p:spPr>
          <a:xfrm>
            <a:off x="8705055" y="47359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2000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33FBE-00FE-3407-A1A4-53E85AD6934C}"/>
              </a:ext>
            </a:extLst>
          </p:cNvPr>
          <p:cNvSpPr txBox="1"/>
          <p:nvPr/>
        </p:nvSpPr>
        <p:spPr>
          <a:xfrm>
            <a:off x="10210175" y="2102590"/>
            <a:ext cx="202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 position residuals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F7512-ACA4-1649-70FE-5929718BBF9E}"/>
              </a:ext>
            </a:extLst>
          </p:cNvPr>
          <p:cNvSpPr txBox="1"/>
          <p:nvPr/>
        </p:nvSpPr>
        <p:spPr>
          <a:xfrm>
            <a:off x="8240416" y="3924414"/>
            <a:ext cx="2123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 you fit stars, </a:t>
            </a:r>
          </a:p>
          <a:p>
            <a:pPr algn="ctr"/>
            <a:r>
              <a:rPr lang="en-US" dirty="0"/>
              <a:t>you always deal with</a:t>
            </a:r>
          </a:p>
          <a:p>
            <a:pPr algn="ctr"/>
            <a:r>
              <a:rPr lang="en-US" dirty="0"/>
              <a:t>pixel-integrated PSF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734A1-DE92-ED1C-8C3E-64AC8125F707}"/>
              </a:ext>
            </a:extLst>
          </p:cNvPr>
          <p:cNvSpPr txBox="1"/>
          <p:nvPr/>
        </p:nvSpPr>
        <p:spPr>
          <a:xfrm>
            <a:off x="8250220" y="5170027"/>
            <a:ext cx="2301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When you solve for</a:t>
            </a:r>
          </a:p>
          <a:p>
            <a:pPr algn="ctr"/>
            <a:r>
              <a:rPr lang="en-US" dirty="0"/>
              <a:t>the PSF, you start with</a:t>
            </a:r>
          </a:p>
          <a:p>
            <a:pPr algn="ctr"/>
            <a:r>
              <a:rPr lang="en-US" dirty="0"/>
              <a:t>pixel-integrated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E9FDA-6559-8742-D4D3-CCBCAF4F40EA}"/>
              </a:ext>
            </a:extLst>
          </p:cNvPr>
          <p:cNvSpPr txBox="1"/>
          <p:nvPr/>
        </p:nvSpPr>
        <p:spPr>
          <a:xfrm>
            <a:off x="5657405" y="4412864"/>
            <a:ext cx="2018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Epiphany:  </a:t>
            </a:r>
          </a:p>
          <a:p>
            <a:pPr algn="ctr"/>
            <a:r>
              <a:rPr lang="en-US" sz="2000" b="1" dirty="0"/>
              <a:t>We never need </a:t>
            </a:r>
          </a:p>
          <a:p>
            <a:pPr algn="ctr"/>
            <a:r>
              <a:rPr lang="en-US" sz="2000" b="1" dirty="0"/>
              <a:t>underlying shape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DEAC82-3B05-2FAF-1492-5C2326EFB8DF}"/>
              </a:ext>
            </a:extLst>
          </p:cNvPr>
          <p:cNvCxnSpPr/>
          <p:nvPr/>
        </p:nvCxnSpPr>
        <p:spPr>
          <a:xfrm flipV="1">
            <a:off x="7744029" y="4548209"/>
            <a:ext cx="428264" cy="29105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2FA102-0BCB-80A3-0E11-E1EB5430F458}"/>
              </a:ext>
            </a:extLst>
          </p:cNvPr>
          <p:cNvCxnSpPr>
            <a:cxnSpLocks/>
          </p:cNvCxnSpPr>
          <p:nvPr/>
        </p:nvCxnSpPr>
        <p:spPr>
          <a:xfrm>
            <a:off x="7798860" y="5161544"/>
            <a:ext cx="451360" cy="266983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27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2278</Words>
  <Application>Microsoft Macintosh PowerPoint</Application>
  <PresentationFormat>Widescreen</PresentationFormat>
  <Paragraphs>564</Paragraphs>
  <Slides>85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Office Theme</vt:lpstr>
      <vt:lpstr>Astrometry and Photometry with Under-Sampled Detectors in Space</vt:lpstr>
      <vt:lpstr>Astrometry and Photometry with Under-sampled Detectors in Space</vt:lpstr>
      <vt:lpstr>Astrometry and Photometry with Under-sampled Detectors in Space</vt:lpstr>
      <vt:lpstr>Astrometry and Photometry with Under-sampled Detectors in Space</vt:lpstr>
      <vt:lpstr>Under-Sampling?   % Flux in central pixel</vt:lpstr>
      <vt:lpstr>This talk...</vt:lpstr>
      <vt:lpstr>Space-Based Observing</vt:lpstr>
      <vt:lpstr>Space-Based Observing</vt:lpstr>
      <vt:lpstr>Space-Based PSF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Modeling 𝛙eff</vt:lpstr>
      <vt:lpstr>Quick Examples of Science</vt:lpstr>
      <vt:lpstr>Ex#1:LAWD-37 Isolated DQ-Type WD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Ex#2Recent Isolated Black Hole (OB462)</vt:lpstr>
      <vt:lpstr>ma n</vt:lpstr>
      <vt:lpstr>Blackma n</vt:lpstr>
      <vt:lpstr>Blackma n</vt:lpstr>
      <vt:lpstr>Blackma n</vt:lpstr>
      <vt:lpstr>F115W:  CLOSE UP OF TARGET</vt:lpstr>
      <vt:lpstr>F115W: SUBTRACT MODEL “LIBRARY” PSF</vt:lpstr>
      <vt:lpstr>PowerPoint Presentation</vt:lpstr>
      <vt:lpstr>PowerPoint Presentation</vt:lpstr>
      <vt:lpstr>Lessons learned from HST + JWST...</vt:lpstr>
      <vt:lpstr>Lessons learned from HST + JWST...</vt:lpstr>
      <vt:lpstr>Lessons learned from HST + JWST...</vt:lpstr>
      <vt:lpstr>ROMAN Galactic Bulge Time Domain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 GBTDS</vt:lpstr>
      <vt:lpstr>1) Stacked Reference Frame</vt:lpstr>
      <vt:lpstr>Stack</vt:lpstr>
      <vt:lpstr>First exposure</vt:lpstr>
      <vt:lpstr>First model (blotted)</vt:lpstr>
      <vt:lpstr>Residual</vt:lpstr>
      <vt:lpstr>PowerPoint Presentation</vt:lpstr>
      <vt:lpstr>PowerPoint Presentation</vt:lpstr>
      <vt:lpstr>PowerPoint Presentation</vt:lpstr>
      <vt:lpstr>Jitter variation</vt:lpstr>
      <vt:lpstr>1) Stack 2) Catalog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1) Stack 2) Catalog Construction</vt:lpstr>
      <vt:lpstr>1) Stacks 2) Catalog 3) Difference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So… pipeline in progress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 Anderson</dc:creator>
  <cp:lastModifiedBy>Jay Anderson</cp:lastModifiedBy>
  <cp:revision>23</cp:revision>
  <dcterms:created xsi:type="dcterms:W3CDTF">2025-01-24T13:37:45Z</dcterms:created>
  <dcterms:modified xsi:type="dcterms:W3CDTF">2025-08-14T13:10:09Z</dcterms:modified>
</cp:coreProperties>
</file>